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5.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96" r:id="rId2"/>
    <p:sldId id="2076136289" r:id="rId3"/>
    <p:sldId id="2076136281" r:id="rId4"/>
    <p:sldId id="2076136285" r:id="rId5"/>
    <p:sldId id="266" r:id="rId6"/>
    <p:sldId id="2076136280" r:id="rId7"/>
    <p:sldId id="278" r:id="rId8"/>
    <p:sldId id="2076136293" r:id="rId9"/>
    <p:sldId id="2076136294" r:id="rId10"/>
    <p:sldId id="2076136300" r:id="rId11"/>
    <p:sldId id="304" r:id="rId12"/>
    <p:sldId id="299" r:id="rId13"/>
    <p:sldId id="295" r:id="rId14"/>
    <p:sldId id="284" r:id="rId15"/>
    <p:sldId id="2076136286" r:id="rId16"/>
    <p:sldId id="289" r:id="rId17"/>
    <p:sldId id="290" r:id="rId18"/>
    <p:sldId id="291" r:id="rId19"/>
    <p:sldId id="292" r:id="rId20"/>
    <p:sldId id="293" r:id="rId21"/>
    <p:sldId id="294" r:id="rId22"/>
    <p:sldId id="263" r:id="rId23"/>
    <p:sldId id="2076136287" r:id="rId24"/>
    <p:sldId id="2076136290" r:id="rId25"/>
    <p:sldId id="2076136301" r:id="rId26"/>
    <p:sldId id="272" r:id="rId27"/>
    <p:sldId id="305" r:id="rId28"/>
    <p:sldId id="2076136273" r:id="rId29"/>
    <p:sldId id="258" r:id="rId30"/>
    <p:sldId id="2076136295" r:id="rId31"/>
    <p:sldId id="271" r:id="rId32"/>
    <p:sldId id="2076136298" r:id="rId33"/>
    <p:sldId id="2076136275" r:id="rId34"/>
    <p:sldId id="2076136297" r:id="rId35"/>
    <p:sldId id="2076136296" r:id="rId36"/>
    <p:sldId id="2076136299" r:id="rId37"/>
    <p:sldId id="2076136274" r:id="rId38"/>
    <p:sldId id="2076136272" r:id="rId39"/>
    <p:sldId id="2076136291" r:id="rId40"/>
    <p:sldId id="2076136292" r:id="rId41"/>
    <p:sldId id="306" r:id="rId42"/>
    <p:sldId id="273" r:id="rId43"/>
    <p:sldId id="2076136270" r:id="rId44"/>
    <p:sldId id="2076136284" r:id="rId45"/>
    <p:sldId id="262" r:id="rId46"/>
    <p:sldId id="267" r:id="rId47"/>
    <p:sldId id="2076136288" r:id="rId48"/>
    <p:sldId id="207613627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D84366E-0103-424E-9494-05D8ACF9C2D7}">
          <p14:sldIdLst>
            <p14:sldId id="296"/>
            <p14:sldId id="2076136289"/>
            <p14:sldId id="2076136281"/>
            <p14:sldId id="2076136285"/>
            <p14:sldId id="266"/>
            <p14:sldId id="2076136280"/>
            <p14:sldId id="278"/>
          </p14:sldIdLst>
        </p14:section>
        <p14:section name="What is Big Data and Why Big Data?" id="{F6E070AC-C5BB-499B-A383-4F07729C5BB2}">
          <p14:sldIdLst>
            <p14:sldId id="2076136293"/>
            <p14:sldId id="2076136294"/>
            <p14:sldId id="2076136300"/>
            <p14:sldId id="304"/>
            <p14:sldId id="299"/>
            <p14:sldId id="295"/>
          </p14:sldIdLst>
        </p14:section>
        <p14:section name="Data Engineers Routine work" id="{569739AB-BA88-4CA6-B676-2A7230AAC60E}">
          <p14:sldIdLst>
            <p14:sldId id="284"/>
            <p14:sldId id="2076136286"/>
            <p14:sldId id="289"/>
            <p14:sldId id="290"/>
            <p14:sldId id="291"/>
            <p14:sldId id="292"/>
            <p14:sldId id="293"/>
            <p14:sldId id="294"/>
          </p14:sldIdLst>
        </p14:section>
        <p14:section name="Big Data hype and its change from 2012 till now" id="{5A00047E-8B20-4F0C-AD60-FB3DEB513677}">
          <p14:sldIdLst>
            <p14:sldId id="263"/>
            <p14:sldId id="2076136287"/>
            <p14:sldId id="2076136290"/>
            <p14:sldId id="2076136301"/>
            <p14:sldId id="272"/>
            <p14:sldId id="305"/>
            <p14:sldId id="2076136273"/>
            <p14:sldId id="258"/>
          </p14:sldIdLst>
        </p14:section>
        <p14:section name="Streaming (processing) platform necessity" id="{7AE2FF71-7729-4CCD-BA22-C1B04D420A09}">
          <p14:sldIdLst>
            <p14:sldId id="2076136295"/>
            <p14:sldId id="271"/>
            <p14:sldId id="2076136298"/>
            <p14:sldId id="2076136275"/>
            <p14:sldId id="2076136297"/>
            <p14:sldId id="2076136296"/>
            <p14:sldId id="2076136299"/>
            <p14:sldId id="2076136274"/>
            <p14:sldId id="2076136272"/>
          </p14:sldIdLst>
        </p14:section>
        <p14:section name="Cloud DW services for Big Data" id="{586B1CA5-EA69-43A4-9160-C372F3857641}">
          <p14:sldIdLst>
            <p14:sldId id="2076136291"/>
            <p14:sldId id="2076136292"/>
            <p14:sldId id="306"/>
          </p14:sldIdLst>
        </p14:section>
        <p14:section name="Synapse - Big Data and DW combined" id="{81989613-C3D4-4F4E-8266-9461BD02F371}">
          <p14:sldIdLst>
            <p14:sldId id="273"/>
            <p14:sldId id="2076136270"/>
            <p14:sldId id="2076136284"/>
          </p14:sldIdLst>
        </p14:section>
        <p14:section name="ML.Net, Model in 10 minutes demo" id="{747C3967-2C4E-4256-AB22-53001A3D361B}">
          <p14:sldIdLst>
            <p14:sldId id="262"/>
          </p14:sldIdLst>
        </p14:section>
        <p14:section name="Conclusion and Recap" id="{488F0216-3CA0-42CB-8BEF-EFE8CB984448}">
          <p14:sldIdLst>
            <p14:sldId id="267"/>
            <p14:sldId id="2076136288"/>
          </p14:sldIdLst>
        </p14:section>
        <p14:section name="Thank you, Q&amp;A" id="{17A6CBFC-A495-4513-A1CC-F29D20829396}">
          <p14:sldIdLst>
            <p14:sldId id="207613627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1798" autoAdjust="0"/>
  </p:normalViewPr>
  <p:slideViewPr>
    <p:cSldViewPr snapToGrid="0">
      <p:cViewPr varScale="1">
        <p:scale>
          <a:sx n="82" d="100"/>
          <a:sy n="82" d="100"/>
        </p:scale>
        <p:origin x="948" y="78"/>
      </p:cViewPr>
      <p:guideLst/>
    </p:cSldViewPr>
  </p:slideViewPr>
  <p:outlineViewPr>
    <p:cViewPr>
      <p:scale>
        <a:sx n="33" d="100"/>
        <a:sy n="33" d="100"/>
      </p:scale>
      <p:origin x="0" y="-18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3EFB78F-5735-42A2-9DAF-7559AFA7FB7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35E662D-7222-4914-80C6-C5643A14B61A}">
      <dgm:prSet/>
      <dgm:spPr/>
      <dgm:t>
        <a:bodyPr/>
        <a:lstStyle/>
        <a:p>
          <a:pPr>
            <a:lnSpc>
              <a:spcPct val="100000"/>
            </a:lnSpc>
          </a:pPr>
          <a:r>
            <a:rPr lang="en-US"/>
            <a:t>Data Scientist</a:t>
          </a:r>
        </a:p>
      </dgm:t>
    </dgm:pt>
    <dgm:pt modelId="{11B7F984-F607-4859-8352-7EE7C0A74B77}" type="parTrans" cxnId="{401B56BE-F46E-4721-879F-C213AD0B27F2}">
      <dgm:prSet/>
      <dgm:spPr/>
      <dgm:t>
        <a:bodyPr/>
        <a:lstStyle/>
        <a:p>
          <a:endParaRPr lang="en-US"/>
        </a:p>
      </dgm:t>
    </dgm:pt>
    <dgm:pt modelId="{69D04A67-0428-4264-A288-4927505A61A2}" type="sibTrans" cxnId="{401B56BE-F46E-4721-879F-C213AD0B27F2}">
      <dgm:prSet/>
      <dgm:spPr/>
      <dgm:t>
        <a:bodyPr/>
        <a:lstStyle/>
        <a:p>
          <a:endParaRPr lang="en-US"/>
        </a:p>
      </dgm:t>
    </dgm:pt>
    <dgm:pt modelId="{73BEB3E2-BAE4-474B-B0E4-29F2AFA18984}">
      <dgm:prSet/>
      <dgm:spPr/>
      <dgm:t>
        <a:bodyPr/>
        <a:lstStyle/>
        <a:p>
          <a:pPr>
            <a:lnSpc>
              <a:spcPct val="100000"/>
            </a:lnSpc>
          </a:pPr>
          <a:r>
            <a:rPr lang="en-US"/>
            <a:t>Data Analyst</a:t>
          </a:r>
        </a:p>
      </dgm:t>
    </dgm:pt>
    <dgm:pt modelId="{095534CD-F6FF-42CA-B034-765D01B9154B}" type="parTrans" cxnId="{91053FC1-1305-4341-94D2-BA21BDA8838A}">
      <dgm:prSet/>
      <dgm:spPr/>
    </dgm:pt>
    <dgm:pt modelId="{1E1A4D23-539B-4523-97FC-9504C86A6C37}" type="sibTrans" cxnId="{91053FC1-1305-4341-94D2-BA21BDA8838A}">
      <dgm:prSet/>
      <dgm:spPr/>
      <dgm:t>
        <a:bodyPr/>
        <a:lstStyle/>
        <a:p>
          <a:pPr>
            <a:lnSpc>
              <a:spcPct val="100000"/>
            </a:lnSpc>
          </a:pPr>
          <a:endParaRPr lang="en-US"/>
        </a:p>
      </dgm:t>
    </dgm:pt>
    <dgm:pt modelId="{87BA5D98-AE1E-4E24-905B-EA9C4931E237}">
      <dgm:prSet/>
      <dgm:spPr/>
      <dgm:t>
        <a:bodyPr/>
        <a:lstStyle/>
        <a:p>
          <a:pPr>
            <a:lnSpc>
              <a:spcPct val="100000"/>
            </a:lnSpc>
          </a:pPr>
          <a:r>
            <a:rPr lang="en-US"/>
            <a:t>ML Engineer</a:t>
          </a:r>
        </a:p>
      </dgm:t>
    </dgm:pt>
    <dgm:pt modelId="{D1677687-599E-4702-A124-7D52C17346C0}" type="parTrans" cxnId="{8D3A2F67-837F-4D6D-9467-EDC62AC63EBE}">
      <dgm:prSet/>
      <dgm:spPr/>
    </dgm:pt>
    <dgm:pt modelId="{C9867421-5DC7-4D8A-B1E3-07D56ED3CCC2}" type="sibTrans" cxnId="{8D3A2F67-837F-4D6D-9467-EDC62AC63EBE}">
      <dgm:prSet/>
      <dgm:spPr/>
      <dgm:t>
        <a:bodyPr/>
        <a:lstStyle/>
        <a:p>
          <a:pPr>
            <a:lnSpc>
              <a:spcPct val="100000"/>
            </a:lnSpc>
          </a:pPr>
          <a:endParaRPr lang="en-US"/>
        </a:p>
      </dgm:t>
    </dgm:pt>
    <dgm:pt modelId="{31306BE5-50D6-4A25-991E-3590C5FFA45E}">
      <dgm:prSet/>
      <dgm:spPr/>
      <dgm:t>
        <a:bodyPr/>
        <a:lstStyle/>
        <a:p>
          <a:pPr>
            <a:lnSpc>
              <a:spcPct val="100000"/>
            </a:lnSpc>
          </a:pPr>
          <a:r>
            <a:rPr lang="en-US"/>
            <a:t>Data Admin</a:t>
          </a:r>
        </a:p>
      </dgm:t>
    </dgm:pt>
    <dgm:pt modelId="{91E79141-2A45-4755-9CA9-95062012F9E0}" type="parTrans" cxnId="{69439357-AE3C-4409-A8AE-FCAE8359E2AD}">
      <dgm:prSet/>
      <dgm:spPr/>
    </dgm:pt>
    <dgm:pt modelId="{A5784872-8705-44DB-A322-AF028240A43B}" type="sibTrans" cxnId="{69439357-AE3C-4409-A8AE-FCAE8359E2AD}">
      <dgm:prSet/>
      <dgm:spPr/>
      <dgm:t>
        <a:bodyPr/>
        <a:lstStyle/>
        <a:p>
          <a:pPr>
            <a:lnSpc>
              <a:spcPct val="100000"/>
            </a:lnSpc>
          </a:pPr>
          <a:endParaRPr lang="en-US"/>
        </a:p>
      </dgm:t>
    </dgm:pt>
    <dgm:pt modelId="{6167CA0C-501D-491E-B939-183C951E26BD}">
      <dgm:prSet/>
      <dgm:spPr/>
      <dgm:t>
        <a:bodyPr/>
        <a:lstStyle/>
        <a:p>
          <a:pPr>
            <a:lnSpc>
              <a:spcPct val="100000"/>
            </a:lnSpc>
          </a:pPr>
          <a:r>
            <a:rPr lang="en-US"/>
            <a:t>Data Engineer</a:t>
          </a:r>
        </a:p>
      </dgm:t>
    </dgm:pt>
    <dgm:pt modelId="{C5F20322-8043-42FC-97A5-27AA97699EC1}" type="parTrans" cxnId="{776F3B97-0794-40AE-BD8E-9F8F798D7BB6}">
      <dgm:prSet/>
      <dgm:spPr/>
    </dgm:pt>
    <dgm:pt modelId="{F86FA346-BCB5-4CC6-92E0-A5F9E6825D13}" type="sibTrans" cxnId="{776F3B97-0794-40AE-BD8E-9F8F798D7BB6}">
      <dgm:prSet/>
      <dgm:spPr/>
      <dgm:t>
        <a:bodyPr/>
        <a:lstStyle/>
        <a:p>
          <a:pPr>
            <a:lnSpc>
              <a:spcPct val="100000"/>
            </a:lnSpc>
          </a:pPr>
          <a:endParaRPr lang="en-US"/>
        </a:p>
      </dgm:t>
    </dgm:pt>
    <dgm:pt modelId="{481EBBE2-D295-4DA2-BEDC-3224E460B050}" type="pres">
      <dgm:prSet presAssocID="{C3EFB78F-5735-42A2-9DAF-7559AFA7FB7E}" presName="root" presStyleCnt="0">
        <dgm:presLayoutVars>
          <dgm:dir/>
          <dgm:resizeHandles val="exact"/>
        </dgm:presLayoutVars>
      </dgm:prSet>
      <dgm:spPr/>
    </dgm:pt>
    <dgm:pt modelId="{9C20E01B-0D9E-40C4-863A-137F8F244AC6}" type="pres">
      <dgm:prSet presAssocID="{C3EFB78F-5735-42A2-9DAF-7559AFA7FB7E}" presName="container" presStyleCnt="0">
        <dgm:presLayoutVars>
          <dgm:dir/>
          <dgm:resizeHandles val="exact"/>
        </dgm:presLayoutVars>
      </dgm:prSet>
      <dgm:spPr/>
    </dgm:pt>
    <dgm:pt modelId="{F19FE7D8-6651-48B2-BDCA-6F9CD75C75BD}" type="pres">
      <dgm:prSet presAssocID="{73BEB3E2-BAE4-474B-B0E4-29F2AFA18984}" presName="compNode" presStyleCnt="0"/>
      <dgm:spPr/>
    </dgm:pt>
    <dgm:pt modelId="{BA962A42-77E3-4957-9CDB-EAEA73F9024E}" type="pres">
      <dgm:prSet presAssocID="{73BEB3E2-BAE4-474B-B0E4-29F2AFA18984}" presName="iconBgRect" presStyleLbl="bgShp" presStyleIdx="0" presStyleCnt="5"/>
      <dgm:spPr/>
    </dgm:pt>
    <dgm:pt modelId="{E8E91367-4A5C-46F9-8549-C1C890F4D76E}" type="pres">
      <dgm:prSet presAssocID="{73BEB3E2-BAE4-474B-B0E4-29F2AFA1898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7C1F83A-7FC0-4F3A-A457-491A9C3C3A2E}" type="pres">
      <dgm:prSet presAssocID="{73BEB3E2-BAE4-474B-B0E4-29F2AFA18984}" presName="spaceRect" presStyleCnt="0"/>
      <dgm:spPr/>
    </dgm:pt>
    <dgm:pt modelId="{1B568850-B815-4BE4-AD6A-68C0FCA5ED12}" type="pres">
      <dgm:prSet presAssocID="{73BEB3E2-BAE4-474B-B0E4-29F2AFA18984}" presName="textRect" presStyleLbl="revTx" presStyleIdx="0" presStyleCnt="5">
        <dgm:presLayoutVars>
          <dgm:chMax val="1"/>
          <dgm:chPref val="1"/>
        </dgm:presLayoutVars>
      </dgm:prSet>
      <dgm:spPr/>
    </dgm:pt>
    <dgm:pt modelId="{47DBBDA8-19D0-40D8-A3CB-D8CA252F7CDF}" type="pres">
      <dgm:prSet presAssocID="{1E1A4D23-539B-4523-97FC-9504C86A6C37}" presName="sibTrans" presStyleLbl="sibTrans2D1" presStyleIdx="0" presStyleCnt="0"/>
      <dgm:spPr/>
    </dgm:pt>
    <dgm:pt modelId="{091662AC-D72E-438A-A097-378860308A76}" type="pres">
      <dgm:prSet presAssocID="{87BA5D98-AE1E-4E24-905B-EA9C4931E237}" presName="compNode" presStyleCnt="0"/>
      <dgm:spPr/>
    </dgm:pt>
    <dgm:pt modelId="{02F92799-E98D-4EE3-B372-806E81EAE3FA}" type="pres">
      <dgm:prSet presAssocID="{87BA5D98-AE1E-4E24-905B-EA9C4931E237}" presName="iconBgRect" presStyleLbl="bgShp" presStyleIdx="1" presStyleCnt="5"/>
      <dgm:spPr/>
    </dgm:pt>
    <dgm:pt modelId="{E209B97E-9698-4837-AEE8-4A10B7FFC41E}" type="pres">
      <dgm:prSet presAssocID="{87BA5D98-AE1E-4E24-905B-EA9C4931E2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5ED9348E-5861-49A5-B044-723A67CB2C30}" type="pres">
      <dgm:prSet presAssocID="{87BA5D98-AE1E-4E24-905B-EA9C4931E237}" presName="spaceRect" presStyleCnt="0"/>
      <dgm:spPr/>
    </dgm:pt>
    <dgm:pt modelId="{6167B369-BEE8-418C-8C3B-EB5060164E27}" type="pres">
      <dgm:prSet presAssocID="{87BA5D98-AE1E-4E24-905B-EA9C4931E237}" presName="textRect" presStyleLbl="revTx" presStyleIdx="1" presStyleCnt="5">
        <dgm:presLayoutVars>
          <dgm:chMax val="1"/>
          <dgm:chPref val="1"/>
        </dgm:presLayoutVars>
      </dgm:prSet>
      <dgm:spPr/>
    </dgm:pt>
    <dgm:pt modelId="{07D44402-B251-4D20-AA71-AF53F8B6150F}" type="pres">
      <dgm:prSet presAssocID="{C9867421-5DC7-4D8A-B1E3-07D56ED3CCC2}" presName="sibTrans" presStyleLbl="sibTrans2D1" presStyleIdx="0" presStyleCnt="0"/>
      <dgm:spPr/>
    </dgm:pt>
    <dgm:pt modelId="{34D6A960-C98F-419C-B867-B905EE70822E}" type="pres">
      <dgm:prSet presAssocID="{31306BE5-50D6-4A25-991E-3590C5FFA45E}" presName="compNode" presStyleCnt="0"/>
      <dgm:spPr/>
    </dgm:pt>
    <dgm:pt modelId="{937F66B6-645A-4F5C-967B-D4C5124F4627}" type="pres">
      <dgm:prSet presAssocID="{31306BE5-50D6-4A25-991E-3590C5FFA45E}" presName="iconBgRect" presStyleLbl="bgShp" presStyleIdx="2" presStyleCnt="5"/>
      <dgm:spPr/>
    </dgm:pt>
    <dgm:pt modelId="{69C8E7D8-E757-423B-82C9-5CBAF6FDC50E}" type="pres">
      <dgm:prSet presAssocID="{31306BE5-50D6-4A25-991E-3590C5FFA4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CCD3E1E-66D0-472C-97A0-85F257D7D5C2}" type="pres">
      <dgm:prSet presAssocID="{31306BE5-50D6-4A25-991E-3590C5FFA45E}" presName="spaceRect" presStyleCnt="0"/>
      <dgm:spPr/>
    </dgm:pt>
    <dgm:pt modelId="{A2C24960-C6A3-4582-A7E6-A75D1A18DA83}" type="pres">
      <dgm:prSet presAssocID="{31306BE5-50D6-4A25-991E-3590C5FFA45E}" presName="textRect" presStyleLbl="revTx" presStyleIdx="2" presStyleCnt="5">
        <dgm:presLayoutVars>
          <dgm:chMax val="1"/>
          <dgm:chPref val="1"/>
        </dgm:presLayoutVars>
      </dgm:prSet>
      <dgm:spPr/>
    </dgm:pt>
    <dgm:pt modelId="{F8EFDCEF-0453-4515-9C22-1DE91938853D}" type="pres">
      <dgm:prSet presAssocID="{A5784872-8705-44DB-A322-AF028240A43B}" presName="sibTrans" presStyleLbl="sibTrans2D1" presStyleIdx="0" presStyleCnt="0"/>
      <dgm:spPr/>
    </dgm:pt>
    <dgm:pt modelId="{C9DEB2CC-E166-4397-88A6-231F8C431724}" type="pres">
      <dgm:prSet presAssocID="{6167CA0C-501D-491E-B939-183C951E26BD}" presName="compNode" presStyleCnt="0"/>
      <dgm:spPr/>
    </dgm:pt>
    <dgm:pt modelId="{465C2231-EA85-477D-AC3A-621FEDA7AE1F}" type="pres">
      <dgm:prSet presAssocID="{6167CA0C-501D-491E-B939-183C951E26BD}" presName="iconBgRect" presStyleLbl="bgShp" presStyleIdx="3" presStyleCnt="5"/>
      <dgm:spPr/>
    </dgm:pt>
    <dgm:pt modelId="{A17978D6-3D3B-43FE-99F2-0C2597341968}" type="pres">
      <dgm:prSet presAssocID="{6167CA0C-501D-491E-B939-183C951E26B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E96C2C2-39A0-4B3A-9D86-15D9A52E0FA7}" type="pres">
      <dgm:prSet presAssocID="{6167CA0C-501D-491E-B939-183C951E26BD}" presName="spaceRect" presStyleCnt="0"/>
      <dgm:spPr/>
    </dgm:pt>
    <dgm:pt modelId="{9CF70FF9-BB93-4963-A568-340CAD4EA153}" type="pres">
      <dgm:prSet presAssocID="{6167CA0C-501D-491E-B939-183C951E26BD}" presName="textRect" presStyleLbl="revTx" presStyleIdx="3" presStyleCnt="5">
        <dgm:presLayoutVars>
          <dgm:chMax val="1"/>
          <dgm:chPref val="1"/>
        </dgm:presLayoutVars>
      </dgm:prSet>
      <dgm:spPr/>
    </dgm:pt>
    <dgm:pt modelId="{4813EE5B-5E32-4D1A-817B-3F9EFD2F6671}" type="pres">
      <dgm:prSet presAssocID="{F86FA346-BCB5-4CC6-92E0-A5F9E6825D13}" presName="sibTrans" presStyleLbl="sibTrans2D1" presStyleIdx="0" presStyleCnt="0"/>
      <dgm:spPr/>
    </dgm:pt>
    <dgm:pt modelId="{53D9A8CF-E023-4181-8CB3-E8D6052755F8}" type="pres">
      <dgm:prSet presAssocID="{235E662D-7222-4914-80C6-C5643A14B61A}" presName="compNode" presStyleCnt="0"/>
      <dgm:spPr/>
    </dgm:pt>
    <dgm:pt modelId="{B75130B4-0AB8-41FB-98B5-E57A02A7E3DB}" type="pres">
      <dgm:prSet presAssocID="{235E662D-7222-4914-80C6-C5643A14B61A}" presName="iconBgRect" presStyleLbl="bgShp" presStyleIdx="4" presStyleCnt="5"/>
      <dgm:spPr/>
    </dgm:pt>
    <dgm:pt modelId="{FEBACEFC-3418-4A8C-A971-07F28A6EBAAB}" type="pres">
      <dgm:prSet presAssocID="{235E662D-7222-4914-80C6-C5643A14B6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C4DA3AFE-D043-43AD-9CBE-C41C9F7B2DA3}" type="pres">
      <dgm:prSet presAssocID="{235E662D-7222-4914-80C6-C5643A14B61A}" presName="spaceRect" presStyleCnt="0"/>
      <dgm:spPr/>
    </dgm:pt>
    <dgm:pt modelId="{6A68A53C-4823-4F28-B3B8-9476B19FD3ED}" type="pres">
      <dgm:prSet presAssocID="{235E662D-7222-4914-80C6-C5643A14B61A}" presName="textRect" presStyleLbl="revTx" presStyleIdx="4" presStyleCnt="5">
        <dgm:presLayoutVars>
          <dgm:chMax val="1"/>
          <dgm:chPref val="1"/>
        </dgm:presLayoutVars>
      </dgm:prSet>
      <dgm:spPr/>
    </dgm:pt>
  </dgm:ptLst>
  <dgm:cxnLst>
    <dgm:cxn modelId="{78BE8D2D-BF4C-40BF-9CF6-D8354DC8915B}" type="presOf" srcId="{87BA5D98-AE1E-4E24-905B-EA9C4931E237}" destId="{6167B369-BEE8-418C-8C3B-EB5060164E27}" srcOrd="0" destOrd="0" presId="urn:microsoft.com/office/officeart/2018/2/layout/IconCircleList"/>
    <dgm:cxn modelId="{192D4936-990B-43E3-A896-06A31D7D23B2}" type="presOf" srcId="{6167CA0C-501D-491E-B939-183C951E26BD}" destId="{9CF70FF9-BB93-4963-A568-340CAD4EA153}" srcOrd="0" destOrd="0" presId="urn:microsoft.com/office/officeart/2018/2/layout/IconCircleList"/>
    <dgm:cxn modelId="{B76CD13B-27EA-4DE7-934B-8850DDE43532}" type="presOf" srcId="{1E1A4D23-539B-4523-97FC-9504C86A6C37}" destId="{47DBBDA8-19D0-40D8-A3CB-D8CA252F7CDF}" srcOrd="0" destOrd="0" presId="urn:microsoft.com/office/officeart/2018/2/layout/IconCircleList"/>
    <dgm:cxn modelId="{8D3A2F67-837F-4D6D-9467-EDC62AC63EBE}" srcId="{C3EFB78F-5735-42A2-9DAF-7559AFA7FB7E}" destId="{87BA5D98-AE1E-4E24-905B-EA9C4931E237}" srcOrd="1" destOrd="0" parTransId="{D1677687-599E-4702-A124-7D52C17346C0}" sibTransId="{C9867421-5DC7-4D8A-B1E3-07D56ED3CCC2}"/>
    <dgm:cxn modelId="{12700648-32D3-4D9E-AE7B-D6BA1A52C004}" type="presOf" srcId="{A5784872-8705-44DB-A322-AF028240A43B}" destId="{F8EFDCEF-0453-4515-9C22-1DE91938853D}" srcOrd="0" destOrd="0" presId="urn:microsoft.com/office/officeart/2018/2/layout/IconCircleList"/>
    <dgm:cxn modelId="{69439357-AE3C-4409-A8AE-FCAE8359E2AD}" srcId="{C3EFB78F-5735-42A2-9DAF-7559AFA7FB7E}" destId="{31306BE5-50D6-4A25-991E-3590C5FFA45E}" srcOrd="2" destOrd="0" parTransId="{91E79141-2A45-4755-9CA9-95062012F9E0}" sibTransId="{A5784872-8705-44DB-A322-AF028240A43B}"/>
    <dgm:cxn modelId="{88766383-739A-4D71-8214-801802855A2B}" type="presOf" srcId="{C9867421-5DC7-4D8A-B1E3-07D56ED3CCC2}" destId="{07D44402-B251-4D20-AA71-AF53F8B6150F}" srcOrd="0" destOrd="0" presId="urn:microsoft.com/office/officeart/2018/2/layout/IconCircleList"/>
    <dgm:cxn modelId="{E9497C8B-551E-4526-BD69-48DA05AEC2A6}" type="presOf" srcId="{C3EFB78F-5735-42A2-9DAF-7559AFA7FB7E}" destId="{481EBBE2-D295-4DA2-BEDC-3224E460B050}" srcOrd="0" destOrd="0" presId="urn:microsoft.com/office/officeart/2018/2/layout/IconCircleList"/>
    <dgm:cxn modelId="{4AEB4891-F30E-4356-A7A9-BC8276970748}" type="presOf" srcId="{31306BE5-50D6-4A25-991E-3590C5FFA45E}" destId="{A2C24960-C6A3-4582-A7E6-A75D1A18DA83}" srcOrd="0" destOrd="0" presId="urn:microsoft.com/office/officeart/2018/2/layout/IconCircleList"/>
    <dgm:cxn modelId="{776F3B97-0794-40AE-BD8E-9F8F798D7BB6}" srcId="{C3EFB78F-5735-42A2-9DAF-7559AFA7FB7E}" destId="{6167CA0C-501D-491E-B939-183C951E26BD}" srcOrd="3" destOrd="0" parTransId="{C5F20322-8043-42FC-97A5-27AA97699EC1}" sibTransId="{F86FA346-BCB5-4CC6-92E0-A5F9E6825D13}"/>
    <dgm:cxn modelId="{97054997-7BC2-4271-835D-E8F429724103}" type="presOf" srcId="{235E662D-7222-4914-80C6-C5643A14B61A}" destId="{6A68A53C-4823-4F28-B3B8-9476B19FD3ED}" srcOrd="0" destOrd="0" presId="urn:microsoft.com/office/officeart/2018/2/layout/IconCircleList"/>
    <dgm:cxn modelId="{401B56BE-F46E-4721-879F-C213AD0B27F2}" srcId="{C3EFB78F-5735-42A2-9DAF-7559AFA7FB7E}" destId="{235E662D-7222-4914-80C6-C5643A14B61A}" srcOrd="4" destOrd="0" parTransId="{11B7F984-F607-4859-8352-7EE7C0A74B77}" sibTransId="{69D04A67-0428-4264-A288-4927505A61A2}"/>
    <dgm:cxn modelId="{91053FC1-1305-4341-94D2-BA21BDA8838A}" srcId="{C3EFB78F-5735-42A2-9DAF-7559AFA7FB7E}" destId="{73BEB3E2-BAE4-474B-B0E4-29F2AFA18984}" srcOrd="0" destOrd="0" parTransId="{095534CD-F6FF-42CA-B034-765D01B9154B}" sibTransId="{1E1A4D23-539B-4523-97FC-9504C86A6C37}"/>
    <dgm:cxn modelId="{AA70E1F3-BB1F-4C26-9383-CCF15EE14277}" type="presOf" srcId="{F86FA346-BCB5-4CC6-92E0-A5F9E6825D13}" destId="{4813EE5B-5E32-4D1A-817B-3F9EFD2F6671}" srcOrd="0" destOrd="0" presId="urn:microsoft.com/office/officeart/2018/2/layout/IconCircleList"/>
    <dgm:cxn modelId="{7497CCF4-2C18-4B6C-8685-790B5BEA4591}" type="presOf" srcId="{73BEB3E2-BAE4-474B-B0E4-29F2AFA18984}" destId="{1B568850-B815-4BE4-AD6A-68C0FCA5ED12}" srcOrd="0" destOrd="0" presId="urn:microsoft.com/office/officeart/2018/2/layout/IconCircleList"/>
    <dgm:cxn modelId="{BDFCA593-522F-4FDD-AC77-EB0D4677C427}" type="presParOf" srcId="{481EBBE2-D295-4DA2-BEDC-3224E460B050}" destId="{9C20E01B-0D9E-40C4-863A-137F8F244AC6}" srcOrd="0" destOrd="0" presId="urn:microsoft.com/office/officeart/2018/2/layout/IconCircleList"/>
    <dgm:cxn modelId="{F6EBD373-63F3-4CE1-BBAB-8E49E99A5B27}" type="presParOf" srcId="{9C20E01B-0D9E-40C4-863A-137F8F244AC6}" destId="{F19FE7D8-6651-48B2-BDCA-6F9CD75C75BD}" srcOrd="0" destOrd="0" presId="urn:microsoft.com/office/officeart/2018/2/layout/IconCircleList"/>
    <dgm:cxn modelId="{0915D904-CCD4-4620-9E63-1A1C4F0B128C}" type="presParOf" srcId="{F19FE7D8-6651-48B2-BDCA-6F9CD75C75BD}" destId="{BA962A42-77E3-4957-9CDB-EAEA73F9024E}" srcOrd="0" destOrd="0" presId="urn:microsoft.com/office/officeart/2018/2/layout/IconCircleList"/>
    <dgm:cxn modelId="{E2F2E8F7-2A1A-4D24-BE22-8FA20C9375DC}" type="presParOf" srcId="{F19FE7D8-6651-48B2-BDCA-6F9CD75C75BD}" destId="{E8E91367-4A5C-46F9-8549-C1C890F4D76E}" srcOrd="1" destOrd="0" presId="urn:microsoft.com/office/officeart/2018/2/layout/IconCircleList"/>
    <dgm:cxn modelId="{1FCB7B15-C08B-43E9-8136-ECE7EE796069}" type="presParOf" srcId="{F19FE7D8-6651-48B2-BDCA-6F9CD75C75BD}" destId="{57C1F83A-7FC0-4F3A-A457-491A9C3C3A2E}" srcOrd="2" destOrd="0" presId="urn:microsoft.com/office/officeart/2018/2/layout/IconCircleList"/>
    <dgm:cxn modelId="{E3C55A0A-C8DA-4D37-A3AE-5E42B2562ECE}" type="presParOf" srcId="{F19FE7D8-6651-48B2-BDCA-6F9CD75C75BD}" destId="{1B568850-B815-4BE4-AD6A-68C0FCA5ED12}" srcOrd="3" destOrd="0" presId="urn:microsoft.com/office/officeart/2018/2/layout/IconCircleList"/>
    <dgm:cxn modelId="{4A9847C5-4463-4B7C-BE5E-5898C6AE7E69}" type="presParOf" srcId="{9C20E01B-0D9E-40C4-863A-137F8F244AC6}" destId="{47DBBDA8-19D0-40D8-A3CB-D8CA252F7CDF}" srcOrd="1" destOrd="0" presId="urn:microsoft.com/office/officeart/2018/2/layout/IconCircleList"/>
    <dgm:cxn modelId="{96464BDE-5C51-4B49-AB6D-7EBE1D53A894}" type="presParOf" srcId="{9C20E01B-0D9E-40C4-863A-137F8F244AC6}" destId="{091662AC-D72E-438A-A097-378860308A76}" srcOrd="2" destOrd="0" presId="urn:microsoft.com/office/officeart/2018/2/layout/IconCircleList"/>
    <dgm:cxn modelId="{B473913A-221A-4A34-A50E-5811D974027B}" type="presParOf" srcId="{091662AC-D72E-438A-A097-378860308A76}" destId="{02F92799-E98D-4EE3-B372-806E81EAE3FA}" srcOrd="0" destOrd="0" presId="urn:microsoft.com/office/officeart/2018/2/layout/IconCircleList"/>
    <dgm:cxn modelId="{6308AE5E-7EBF-43C4-842E-C42252836027}" type="presParOf" srcId="{091662AC-D72E-438A-A097-378860308A76}" destId="{E209B97E-9698-4837-AEE8-4A10B7FFC41E}" srcOrd="1" destOrd="0" presId="urn:microsoft.com/office/officeart/2018/2/layout/IconCircleList"/>
    <dgm:cxn modelId="{298414EF-4E44-4652-B2D0-10CD507ADD0E}" type="presParOf" srcId="{091662AC-D72E-438A-A097-378860308A76}" destId="{5ED9348E-5861-49A5-B044-723A67CB2C30}" srcOrd="2" destOrd="0" presId="urn:microsoft.com/office/officeart/2018/2/layout/IconCircleList"/>
    <dgm:cxn modelId="{A52F3A3F-62D2-486E-9787-0FE1AF149094}" type="presParOf" srcId="{091662AC-D72E-438A-A097-378860308A76}" destId="{6167B369-BEE8-418C-8C3B-EB5060164E27}" srcOrd="3" destOrd="0" presId="urn:microsoft.com/office/officeart/2018/2/layout/IconCircleList"/>
    <dgm:cxn modelId="{79430F0F-50BB-451C-9D55-EA726C38E10C}" type="presParOf" srcId="{9C20E01B-0D9E-40C4-863A-137F8F244AC6}" destId="{07D44402-B251-4D20-AA71-AF53F8B6150F}" srcOrd="3" destOrd="0" presId="urn:microsoft.com/office/officeart/2018/2/layout/IconCircleList"/>
    <dgm:cxn modelId="{A4E13385-DA1A-4BC0-950E-A98236A6E877}" type="presParOf" srcId="{9C20E01B-0D9E-40C4-863A-137F8F244AC6}" destId="{34D6A960-C98F-419C-B867-B905EE70822E}" srcOrd="4" destOrd="0" presId="urn:microsoft.com/office/officeart/2018/2/layout/IconCircleList"/>
    <dgm:cxn modelId="{2E10065B-7505-4BE4-A4D9-7AA842BCE861}" type="presParOf" srcId="{34D6A960-C98F-419C-B867-B905EE70822E}" destId="{937F66B6-645A-4F5C-967B-D4C5124F4627}" srcOrd="0" destOrd="0" presId="urn:microsoft.com/office/officeart/2018/2/layout/IconCircleList"/>
    <dgm:cxn modelId="{F7C15EB2-8DCB-443C-9401-9D999F8DE63F}" type="presParOf" srcId="{34D6A960-C98F-419C-B867-B905EE70822E}" destId="{69C8E7D8-E757-423B-82C9-5CBAF6FDC50E}" srcOrd="1" destOrd="0" presId="urn:microsoft.com/office/officeart/2018/2/layout/IconCircleList"/>
    <dgm:cxn modelId="{604A7AAA-3839-4223-A647-0DAB5ECFD408}" type="presParOf" srcId="{34D6A960-C98F-419C-B867-B905EE70822E}" destId="{2CCD3E1E-66D0-472C-97A0-85F257D7D5C2}" srcOrd="2" destOrd="0" presId="urn:microsoft.com/office/officeart/2018/2/layout/IconCircleList"/>
    <dgm:cxn modelId="{2833FCD8-2796-433E-8BEA-41586E89A0DE}" type="presParOf" srcId="{34D6A960-C98F-419C-B867-B905EE70822E}" destId="{A2C24960-C6A3-4582-A7E6-A75D1A18DA83}" srcOrd="3" destOrd="0" presId="urn:microsoft.com/office/officeart/2018/2/layout/IconCircleList"/>
    <dgm:cxn modelId="{D3167530-B850-4ABE-BDCC-A726ECC98875}" type="presParOf" srcId="{9C20E01B-0D9E-40C4-863A-137F8F244AC6}" destId="{F8EFDCEF-0453-4515-9C22-1DE91938853D}" srcOrd="5" destOrd="0" presId="urn:microsoft.com/office/officeart/2018/2/layout/IconCircleList"/>
    <dgm:cxn modelId="{F889F80A-027C-42EA-B798-1F0E69C56633}" type="presParOf" srcId="{9C20E01B-0D9E-40C4-863A-137F8F244AC6}" destId="{C9DEB2CC-E166-4397-88A6-231F8C431724}" srcOrd="6" destOrd="0" presId="urn:microsoft.com/office/officeart/2018/2/layout/IconCircleList"/>
    <dgm:cxn modelId="{FB973CAD-C100-4ACD-8955-C88D0DBBC83F}" type="presParOf" srcId="{C9DEB2CC-E166-4397-88A6-231F8C431724}" destId="{465C2231-EA85-477D-AC3A-621FEDA7AE1F}" srcOrd="0" destOrd="0" presId="urn:microsoft.com/office/officeart/2018/2/layout/IconCircleList"/>
    <dgm:cxn modelId="{86735F24-2905-4B1A-BB90-B672BA840B80}" type="presParOf" srcId="{C9DEB2CC-E166-4397-88A6-231F8C431724}" destId="{A17978D6-3D3B-43FE-99F2-0C2597341968}" srcOrd="1" destOrd="0" presId="urn:microsoft.com/office/officeart/2018/2/layout/IconCircleList"/>
    <dgm:cxn modelId="{55437C57-551B-4C9A-982F-198D76A5F029}" type="presParOf" srcId="{C9DEB2CC-E166-4397-88A6-231F8C431724}" destId="{9E96C2C2-39A0-4B3A-9D86-15D9A52E0FA7}" srcOrd="2" destOrd="0" presId="urn:microsoft.com/office/officeart/2018/2/layout/IconCircleList"/>
    <dgm:cxn modelId="{3E949516-8E88-41C7-9307-00D54A44F56E}" type="presParOf" srcId="{C9DEB2CC-E166-4397-88A6-231F8C431724}" destId="{9CF70FF9-BB93-4963-A568-340CAD4EA153}" srcOrd="3" destOrd="0" presId="urn:microsoft.com/office/officeart/2018/2/layout/IconCircleList"/>
    <dgm:cxn modelId="{CA289B4A-F08A-4EE0-AC17-F01E02127BD2}" type="presParOf" srcId="{9C20E01B-0D9E-40C4-863A-137F8F244AC6}" destId="{4813EE5B-5E32-4D1A-817B-3F9EFD2F6671}" srcOrd="7" destOrd="0" presId="urn:microsoft.com/office/officeart/2018/2/layout/IconCircleList"/>
    <dgm:cxn modelId="{86CAB312-254E-4E9B-A84C-8977ADF396B9}" type="presParOf" srcId="{9C20E01B-0D9E-40C4-863A-137F8F244AC6}" destId="{53D9A8CF-E023-4181-8CB3-E8D6052755F8}" srcOrd="8" destOrd="0" presId="urn:microsoft.com/office/officeart/2018/2/layout/IconCircleList"/>
    <dgm:cxn modelId="{D1021613-BFD9-4294-A6FC-6F2D995976A2}" type="presParOf" srcId="{53D9A8CF-E023-4181-8CB3-E8D6052755F8}" destId="{B75130B4-0AB8-41FB-98B5-E57A02A7E3DB}" srcOrd="0" destOrd="0" presId="urn:microsoft.com/office/officeart/2018/2/layout/IconCircleList"/>
    <dgm:cxn modelId="{CE4E80F5-7137-4863-BAA3-FAC567A00DC0}" type="presParOf" srcId="{53D9A8CF-E023-4181-8CB3-E8D6052755F8}" destId="{FEBACEFC-3418-4A8C-A971-07F28A6EBAAB}" srcOrd="1" destOrd="0" presId="urn:microsoft.com/office/officeart/2018/2/layout/IconCircleList"/>
    <dgm:cxn modelId="{D3D7BDE4-B262-42CF-AC09-131BD6601662}" type="presParOf" srcId="{53D9A8CF-E023-4181-8CB3-E8D6052755F8}" destId="{C4DA3AFE-D043-43AD-9CBE-C41C9F7B2DA3}" srcOrd="2" destOrd="0" presId="urn:microsoft.com/office/officeart/2018/2/layout/IconCircleList"/>
    <dgm:cxn modelId="{12383A8E-313A-40A2-BB0F-CF33A3CCCE63}" type="presParOf" srcId="{53D9A8CF-E023-4181-8CB3-E8D6052755F8}" destId="{6A68A53C-4823-4F28-B3B8-9476B19FD3E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a:t>Which raw data to use? </a:t>
          </a:r>
          <a:br>
            <a:rPr lang="en-US" dirty="0"/>
          </a:br>
          <a:r>
            <a:rPr lang="en-US" i="1" dirty="0"/>
            <a:t>- Almost all.</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More of Big Data Admin.</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be processed to create prepared data? </a:t>
          </a:r>
          <a:br>
            <a:rPr lang="en-US" dirty="0"/>
          </a:br>
          <a:r>
            <a:rPr lang="en-US" i="1" dirty="0"/>
            <a:t>– More of Big Data Developer.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should you use to create the best model? </a:t>
          </a:r>
          <a:br>
            <a:rPr lang="en-US" dirty="0"/>
          </a:br>
          <a:r>
            <a:rPr lang="en-US" i="1" dirty="0"/>
            <a:t>– More of Data 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More of BI 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pt>
  </dgm:ptLst>
  <dgm:cxnLst>
    <dgm:cxn modelId="{12EFAB09-4034-4CE7-91AF-64A82B834951}" type="presOf" srcId="{22464CAF-9CDB-493A-9E8C-54DE2A51E20E}" destId="{66D29BD0-CCD9-406B-BABC-6F0FD16DB671}"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CD8F2412-A15C-4C87-9EF0-FAB9334E24B8}" srcId="{6B12F47A-08B4-4CFD-951F-1034422DC4A3}" destId="{4FF3B2CB-AFE8-4D71-B7C5-3D23FCEC6811}" srcOrd="4" destOrd="0" parTransId="{A1166664-D429-4D0A-90D1-F1544BB33E18}" sibTransId="{9B5314E0-2230-457F-A09C-8C629D0B56D4}"/>
    <dgm:cxn modelId="{EFB0332A-6EF8-4DC6-A013-0C40813C3742}" srcId="{6B12F47A-08B4-4CFD-951F-1034422DC4A3}" destId="{22464CAF-9CDB-493A-9E8C-54DE2A51E20E}" srcOrd="2" destOrd="0" parTransId="{63175731-D196-4439-9C0D-D9F831BEF02A}" sibTransId="{D2A2D9BB-0219-4DD5-8687-65B40283F2E9}"/>
    <dgm:cxn modelId="{3123252E-C8B2-464F-9436-00254E77B9D7}" type="presOf" srcId="{6B12F47A-08B4-4CFD-951F-1034422DC4A3}" destId="{CD0BADAA-C18B-4CC2-85BD-678CC84540FB}" srcOrd="0" destOrd="0" presId="urn:microsoft.com/office/officeart/2018/2/layout/IconVerticalSolidList"/>
    <dgm:cxn modelId="{3FF42537-8117-4055-849D-9E10DBA76E17}" type="presOf" srcId="{2A565CC1-97B1-4B52-AEE7-61413440E242}" destId="{29FAD5CB-28E6-4490-80B4-EB3BD769C59C}"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9511EEB4-3F7D-4B12-9E1A-A8474F57FC2D}" type="presOf" srcId="{79A0B3D3-CCCF-48F5-95FF-53642873D9D8}" destId="{ABD781DA-F9CB-4033-B8C3-39214743EEAB}"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FAF0B5E1-A226-45A3-9C51-8E15FEEFE368}" srcId="{6B12F47A-08B4-4CFD-951F-1034422DC4A3}" destId="{79A0B3D3-CCCF-48F5-95FF-53642873D9D8}" srcOrd="1" destOrd="0" parTransId="{4B0E5B81-4753-4DC2-B6E2-72633EFE2E00}" sibTransId="{2668DFE0-53A4-4F07-A180-59238F137E74}"/>
    <dgm:cxn modelId="{51FBD9FB-CB09-40B1-8E7C-BF01749BFD0F}" srcId="{6B12F47A-08B4-4CFD-951F-1034422DC4A3}" destId="{386DB390-FBDE-452E-9465-74A57D3E76BF}" srcOrd="0" destOrd="0" parTransId="{97E49497-BC15-442E-A4AE-825E2D1AD9B3}" sibTransId="{5DC83470-C130-4AE9-A86A-C71BFF3853FB}"/>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2A95B9-536F-48EF-9EC0-8D15D27C1D4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D458361-1862-400B-87CD-BD5F4239CDDD}">
      <dgm:prSet/>
      <dgm:spPr/>
      <dgm:t>
        <a:bodyPr/>
        <a:lstStyle/>
        <a:p>
          <a:r>
            <a:rPr lang="en-US" b="1"/>
            <a:t>Marketing</a:t>
          </a:r>
        </a:p>
      </dgm:t>
    </dgm:pt>
    <dgm:pt modelId="{4D1BD1C8-F455-4238-8008-DFC4CD2C4D65}" type="parTrans" cxnId="{1765A839-B51D-44D1-8617-2963E517C87B}">
      <dgm:prSet/>
      <dgm:spPr/>
      <dgm:t>
        <a:bodyPr/>
        <a:lstStyle/>
        <a:p>
          <a:endParaRPr lang="en-US" sz="2000" b="1"/>
        </a:p>
      </dgm:t>
    </dgm:pt>
    <dgm:pt modelId="{0B009205-361F-41AE-8688-91D72FA9DE47}" type="sibTrans" cxnId="{1765A839-B51D-44D1-8617-2963E517C87B}">
      <dgm:prSet/>
      <dgm:spPr/>
      <dgm:t>
        <a:bodyPr/>
        <a:lstStyle/>
        <a:p>
          <a:endParaRPr lang="en-US" b="1"/>
        </a:p>
      </dgm:t>
    </dgm:pt>
    <dgm:pt modelId="{5C6C81A9-D7F6-4B8C-A87E-2894E164F0DE}">
      <dgm:prSet/>
      <dgm:spPr/>
      <dgm:t>
        <a:bodyPr/>
        <a:lstStyle/>
        <a:p>
          <a:r>
            <a:rPr lang="en-US" b="1"/>
            <a:t>Sales and CRM </a:t>
          </a:r>
        </a:p>
      </dgm:t>
    </dgm:pt>
    <dgm:pt modelId="{380F8DA7-B18B-4F38-A37F-8A001F31FE54}" type="parTrans" cxnId="{0C955129-FE18-4D04-B83D-ACC8D5B5EBDE}">
      <dgm:prSet/>
      <dgm:spPr/>
      <dgm:t>
        <a:bodyPr/>
        <a:lstStyle/>
        <a:p>
          <a:endParaRPr lang="en-US" sz="2000" b="1"/>
        </a:p>
      </dgm:t>
    </dgm:pt>
    <dgm:pt modelId="{DB118C84-9F9A-4E10-9091-1731BB5FA4EA}" type="sibTrans" cxnId="{0C955129-FE18-4D04-B83D-ACC8D5B5EBDE}">
      <dgm:prSet/>
      <dgm:spPr/>
      <dgm:t>
        <a:bodyPr/>
        <a:lstStyle/>
        <a:p>
          <a:endParaRPr lang="en-US" b="1"/>
        </a:p>
      </dgm:t>
    </dgm:pt>
    <dgm:pt modelId="{FCBEF7BF-DB6C-466B-A411-D9910AEC6778}">
      <dgm:prSet/>
      <dgm:spPr/>
      <dgm:t>
        <a:bodyPr/>
        <a:lstStyle/>
        <a:p>
          <a:r>
            <a:rPr lang="en-US" b="1"/>
            <a:t>Web Analytics</a:t>
          </a:r>
        </a:p>
      </dgm:t>
    </dgm:pt>
    <dgm:pt modelId="{B4139B8B-C9B4-4989-8642-1CF9B5911F83}" type="parTrans" cxnId="{C5037D22-3874-43A6-9EAB-2FB41D965538}">
      <dgm:prSet/>
      <dgm:spPr/>
      <dgm:t>
        <a:bodyPr/>
        <a:lstStyle/>
        <a:p>
          <a:endParaRPr lang="en-US" sz="2000" b="1"/>
        </a:p>
      </dgm:t>
    </dgm:pt>
    <dgm:pt modelId="{EBFE094B-35A8-4C2B-A34B-1C12BB5BB848}" type="sibTrans" cxnId="{C5037D22-3874-43A6-9EAB-2FB41D965538}">
      <dgm:prSet/>
      <dgm:spPr/>
      <dgm:t>
        <a:bodyPr/>
        <a:lstStyle/>
        <a:p>
          <a:endParaRPr lang="en-US" b="1"/>
        </a:p>
      </dgm:t>
    </dgm:pt>
    <dgm:pt modelId="{81370070-FFE6-4CD0-AE8E-2D9817A35501}">
      <dgm:prSet/>
      <dgm:spPr/>
      <dgm:t>
        <a:bodyPr/>
        <a:lstStyle/>
        <a:p>
          <a:r>
            <a:rPr lang="en-US" b="1"/>
            <a:t>Ecommerce </a:t>
          </a:r>
        </a:p>
      </dgm:t>
    </dgm:pt>
    <dgm:pt modelId="{04A358C7-FD20-4F04-9BB9-AB57EAFD3A0A}" type="parTrans" cxnId="{D6C4C8B2-0576-4FB4-A808-07CF9D15C066}">
      <dgm:prSet/>
      <dgm:spPr/>
      <dgm:t>
        <a:bodyPr/>
        <a:lstStyle/>
        <a:p>
          <a:endParaRPr lang="en-US" sz="2000" b="1"/>
        </a:p>
      </dgm:t>
    </dgm:pt>
    <dgm:pt modelId="{DFEB9FC4-CFBB-4D5A-9F50-1B47CCE73FFB}" type="sibTrans" cxnId="{D6C4C8B2-0576-4FB4-A808-07CF9D15C066}">
      <dgm:prSet/>
      <dgm:spPr/>
      <dgm:t>
        <a:bodyPr/>
        <a:lstStyle/>
        <a:p>
          <a:endParaRPr lang="en-US" b="1"/>
        </a:p>
      </dgm:t>
    </dgm:pt>
    <dgm:pt modelId="{15E6740A-DFDD-489C-AB77-5F4BCA3EC7B3}">
      <dgm:prSet/>
      <dgm:spPr/>
      <dgm:t>
        <a:bodyPr/>
        <a:lstStyle/>
        <a:p>
          <a:r>
            <a:rPr lang="en-US" b="1"/>
            <a:t>Advertising</a:t>
          </a:r>
        </a:p>
      </dgm:t>
    </dgm:pt>
    <dgm:pt modelId="{3B7CE414-94C3-4CB4-8D81-9FA08C026BE2}" type="parTrans" cxnId="{D0294A7D-1826-4395-9772-62E29E1FA5D2}">
      <dgm:prSet/>
      <dgm:spPr/>
      <dgm:t>
        <a:bodyPr/>
        <a:lstStyle/>
        <a:p>
          <a:endParaRPr lang="en-US" sz="2000" b="1"/>
        </a:p>
      </dgm:t>
    </dgm:pt>
    <dgm:pt modelId="{175E0AC4-EBE6-4AE5-B602-C5DF754CAEC8}" type="sibTrans" cxnId="{D0294A7D-1826-4395-9772-62E29E1FA5D2}">
      <dgm:prSet/>
      <dgm:spPr/>
      <dgm:t>
        <a:bodyPr/>
        <a:lstStyle/>
        <a:p>
          <a:endParaRPr lang="en-US" b="1"/>
        </a:p>
      </dgm:t>
    </dgm:pt>
    <dgm:pt modelId="{28336BE7-89A4-4B0B-8404-B673C2D29AA0}">
      <dgm:prSet/>
      <dgm:spPr/>
      <dgm:t>
        <a:bodyPr/>
        <a:lstStyle/>
        <a:p>
          <a:r>
            <a:rPr lang="en-US" b="1"/>
            <a:t>IT</a:t>
          </a:r>
        </a:p>
      </dgm:t>
    </dgm:pt>
    <dgm:pt modelId="{74738A67-8423-411C-BE25-456B788DC97A}" type="parTrans" cxnId="{FEC3449F-F864-4481-BFB3-F966986B41D5}">
      <dgm:prSet/>
      <dgm:spPr/>
      <dgm:t>
        <a:bodyPr/>
        <a:lstStyle/>
        <a:p>
          <a:endParaRPr lang="en-US" sz="2000" b="1"/>
        </a:p>
      </dgm:t>
    </dgm:pt>
    <dgm:pt modelId="{0C2413E9-FDB4-4287-8CEA-CE2F7D3F8BC7}" type="sibTrans" cxnId="{FEC3449F-F864-4481-BFB3-F966986B41D5}">
      <dgm:prSet/>
      <dgm:spPr/>
      <dgm:t>
        <a:bodyPr/>
        <a:lstStyle/>
        <a:p>
          <a:endParaRPr lang="en-US" b="1"/>
        </a:p>
      </dgm:t>
    </dgm:pt>
    <dgm:pt modelId="{8DAFCD57-E7F2-4868-9B64-3A23C68EDBA3}">
      <dgm:prSet/>
      <dgm:spPr/>
      <dgm:t>
        <a:bodyPr/>
        <a:lstStyle/>
        <a:p>
          <a:r>
            <a:rPr lang="en-US" b="1"/>
            <a:t>Finance</a:t>
          </a:r>
        </a:p>
      </dgm:t>
    </dgm:pt>
    <dgm:pt modelId="{502D9AD7-00DF-4ACE-BEC2-52FC743B3967}" type="parTrans" cxnId="{62DB4D7E-F30F-472C-994C-4104F84F7E8F}">
      <dgm:prSet/>
      <dgm:spPr/>
      <dgm:t>
        <a:bodyPr/>
        <a:lstStyle/>
        <a:p>
          <a:endParaRPr lang="en-US" sz="2000" b="1"/>
        </a:p>
      </dgm:t>
    </dgm:pt>
    <dgm:pt modelId="{6AEF6C10-2FDF-40DC-8421-99A905EF2D88}" type="sibTrans" cxnId="{62DB4D7E-F30F-472C-994C-4104F84F7E8F}">
      <dgm:prSet/>
      <dgm:spPr/>
      <dgm:t>
        <a:bodyPr/>
        <a:lstStyle/>
        <a:p>
          <a:endParaRPr lang="en-US" b="1"/>
        </a:p>
      </dgm:t>
    </dgm:pt>
    <dgm:pt modelId="{0A0665B1-FA1D-4555-97C6-4416CE8D3851}">
      <dgm:prSet/>
      <dgm:spPr/>
      <dgm:t>
        <a:bodyPr/>
        <a:lstStyle/>
        <a:p>
          <a:r>
            <a:rPr lang="en-US" b="1"/>
            <a:t>Healthcare</a:t>
          </a:r>
        </a:p>
      </dgm:t>
    </dgm:pt>
    <dgm:pt modelId="{A49B1293-1C2A-4031-A0E1-C16DA739C72B}" type="parTrans" cxnId="{AB10D46E-2E5D-47B8-AA63-FEDE80B9C89F}">
      <dgm:prSet/>
      <dgm:spPr/>
      <dgm:t>
        <a:bodyPr/>
        <a:lstStyle/>
        <a:p>
          <a:endParaRPr lang="en-US" sz="2000" b="1"/>
        </a:p>
      </dgm:t>
    </dgm:pt>
    <dgm:pt modelId="{D7F13732-B19D-45A8-8AEC-1DB1C4EB702E}" type="sibTrans" cxnId="{AB10D46E-2E5D-47B8-AA63-FEDE80B9C89F}">
      <dgm:prSet/>
      <dgm:spPr/>
      <dgm:t>
        <a:bodyPr/>
        <a:lstStyle/>
        <a:p>
          <a:endParaRPr lang="en-US" b="1"/>
        </a:p>
      </dgm:t>
    </dgm:pt>
    <dgm:pt modelId="{BA17E3E9-1E27-49C7-A74C-0AE50E6B0D2D}">
      <dgm:prSet/>
      <dgm:spPr/>
      <dgm:t>
        <a:bodyPr/>
        <a:lstStyle/>
        <a:p>
          <a:r>
            <a:rPr lang="en-US" b="1"/>
            <a:t>Social Media</a:t>
          </a:r>
        </a:p>
      </dgm:t>
    </dgm:pt>
    <dgm:pt modelId="{F4A812A1-C94E-411F-A447-EC40736BFA51}" type="parTrans" cxnId="{F67DE98D-623E-47A0-BDBF-2116C6C9908C}">
      <dgm:prSet/>
      <dgm:spPr/>
      <dgm:t>
        <a:bodyPr/>
        <a:lstStyle/>
        <a:p>
          <a:endParaRPr lang="en-US" sz="2000" b="1"/>
        </a:p>
      </dgm:t>
    </dgm:pt>
    <dgm:pt modelId="{A64FBFE4-01E6-4E15-AC2D-C2689890A820}" type="sibTrans" cxnId="{F67DE98D-623E-47A0-BDBF-2116C6C9908C}">
      <dgm:prSet/>
      <dgm:spPr/>
      <dgm:t>
        <a:bodyPr/>
        <a:lstStyle/>
        <a:p>
          <a:endParaRPr lang="en-US" b="1"/>
        </a:p>
      </dgm:t>
    </dgm:pt>
    <dgm:pt modelId="{9DE098DA-92A4-47CF-8491-78CCEB79F16D}">
      <dgm:prSet/>
      <dgm:spPr/>
      <dgm:t>
        <a:bodyPr/>
        <a:lstStyle/>
        <a:p>
          <a:r>
            <a:rPr lang="en-US" b="1"/>
            <a:t>SEO</a:t>
          </a:r>
        </a:p>
      </dgm:t>
    </dgm:pt>
    <dgm:pt modelId="{DBA9F683-06B4-4BB2-B99B-446DC1DF115A}" type="parTrans" cxnId="{31089CF1-DCC6-4212-9BA1-39D93CA694F0}">
      <dgm:prSet/>
      <dgm:spPr/>
      <dgm:t>
        <a:bodyPr/>
        <a:lstStyle/>
        <a:p>
          <a:endParaRPr lang="en-US" sz="2000" b="1"/>
        </a:p>
      </dgm:t>
    </dgm:pt>
    <dgm:pt modelId="{DEF6880A-667C-4080-B958-0E8D28928194}" type="sibTrans" cxnId="{31089CF1-DCC6-4212-9BA1-39D93CA694F0}">
      <dgm:prSet/>
      <dgm:spPr/>
      <dgm:t>
        <a:bodyPr/>
        <a:lstStyle/>
        <a:p>
          <a:endParaRPr lang="en-US" b="1"/>
        </a:p>
      </dgm:t>
    </dgm:pt>
    <dgm:pt modelId="{A39E7876-8D97-4099-8E39-2E8AE8A3F4BE}">
      <dgm:prSet/>
      <dgm:spPr/>
      <dgm:t>
        <a:bodyPr/>
        <a:lstStyle/>
        <a:p>
          <a:r>
            <a:rPr lang="en-US" b="1">
              <a:latin typeface="Calibri" panose="020F0502020204030204" pitchFamily="34" charset="0"/>
              <a:ea typeface="Calibri" panose="020F0502020204030204" pitchFamily="34" charset="0"/>
            </a:rPr>
            <a:t>Banking</a:t>
          </a:r>
          <a:endParaRPr lang="en-US" b="1"/>
        </a:p>
      </dgm:t>
    </dgm:pt>
    <dgm:pt modelId="{0351F37E-1D6A-4FD1-92D6-8BEDA68E5D24}" type="parTrans" cxnId="{4B1CFDE9-D75D-44A8-AECE-0B67FC3B7581}">
      <dgm:prSet/>
      <dgm:spPr/>
      <dgm:t>
        <a:bodyPr/>
        <a:lstStyle/>
        <a:p>
          <a:endParaRPr lang="en-US" sz="2000" b="1"/>
        </a:p>
      </dgm:t>
    </dgm:pt>
    <dgm:pt modelId="{CB9C848B-AFDF-4876-9337-B3F6AFD5F787}" type="sibTrans" cxnId="{4B1CFDE9-D75D-44A8-AECE-0B67FC3B7581}">
      <dgm:prSet/>
      <dgm:spPr/>
      <dgm:t>
        <a:bodyPr/>
        <a:lstStyle/>
        <a:p>
          <a:endParaRPr lang="en-US" b="1"/>
        </a:p>
      </dgm:t>
    </dgm:pt>
    <dgm:pt modelId="{7CDAB4A0-3C81-440D-9D42-786692B494C5}">
      <dgm:prSet/>
      <dgm:spPr/>
      <dgm:t>
        <a:bodyPr/>
        <a:lstStyle/>
        <a:p>
          <a:r>
            <a:rPr lang="en-US" b="1">
              <a:latin typeface="Calibri" panose="020F0502020204030204" pitchFamily="34" charset="0"/>
              <a:ea typeface="Calibri" panose="020F0502020204030204" pitchFamily="34" charset="0"/>
            </a:rPr>
            <a:t>Human Resources</a:t>
          </a:r>
        </a:p>
      </dgm:t>
    </dgm:pt>
    <dgm:pt modelId="{C8951B8C-D83F-414B-83C8-4E09879A2CC7}" type="parTrans" cxnId="{0273C5BB-8382-4919-AA8F-DB064633B4EA}">
      <dgm:prSet/>
      <dgm:spPr/>
      <dgm:t>
        <a:bodyPr/>
        <a:lstStyle/>
        <a:p>
          <a:endParaRPr lang="en-US" sz="2000" b="1"/>
        </a:p>
      </dgm:t>
    </dgm:pt>
    <dgm:pt modelId="{CAF4A680-973C-43AD-9984-FC69BF625FDF}" type="sibTrans" cxnId="{0273C5BB-8382-4919-AA8F-DB064633B4EA}">
      <dgm:prSet/>
      <dgm:spPr/>
      <dgm:t>
        <a:bodyPr/>
        <a:lstStyle/>
        <a:p>
          <a:endParaRPr lang="en-US" b="1"/>
        </a:p>
      </dgm:t>
    </dgm:pt>
    <dgm:pt modelId="{77892E9E-9DFA-4DB2-8ABF-6AE7C14C851E}">
      <dgm:prSet/>
      <dgm:spPr/>
      <dgm:t>
        <a:bodyPr/>
        <a:lstStyle/>
        <a:p>
          <a:r>
            <a:rPr lang="en-US" b="1">
              <a:latin typeface="Calibri" panose="020F0502020204030204" pitchFamily="34" charset="0"/>
              <a:ea typeface="Calibri" panose="020F0502020204030204" pitchFamily="34" charset="0"/>
            </a:rPr>
            <a:t>Mobile Analytics</a:t>
          </a:r>
        </a:p>
      </dgm:t>
    </dgm:pt>
    <dgm:pt modelId="{0D4D6576-6236-45D7-BBB2-BC99257BB8AB}" type="parTrans" cxnId="{DE28C852-D672-4F43-9B0F-B7E0CBEA0DBE}">
      <dgm:prSet/>
      <dgm:spPr/>
      <dgm:t>
        <a:bodyPr/>
        <a:lstStyle/>
        <a:p>
          <a:endParaRPr lang="en-US" sz="2000" b="1"/>
        </a:p>
      </dgm:t>
    </dgm:pt>
    <dgm:pt modelId="{0E27D527-8F3C-4A1A-B607-D99FBACA4F61}" type="sibTrans" cxnId="{DE28C852-D672-4F43-9B0F-B7E0CBEA0DBE}">
      <dgm:prSet/>
      <dgm:spPr/>
      <dgm:t>
        <a:bodyPr/>
        <a:lstStyle/>
        <a:p>
          <a:endParaRPr lang="en-US" b="1"/>
        </a:p>
      </dgm:t>
    </dgm:pt>
    <dgm:pt modelId="{2AF5546F-8F62-4061-9B88-5E38A8423E5C}">
      <dgm:prSet/>
      <dgm:spPr/>
      <dgm:t>
        <a:bodyPr/>
        <a:lstStyle/>
        <a:p>
          <a:r>
            <a:rPr lang="en-US" b="1">
              <a:latin typeface="Calibri" panose="020F0502020204030204" pitchFamily="34" charset="0"/>
              <a:ea typeface="Calibri" panose="020F0502020204030204" pitchFamily="34" charset="0"/>
            </a:rPr>
            <a:t>Project Management</a:t>
          </a:r>
        </a:p>
      </dgm:t>
    </dgm:pt>
    <dgm:pt modelId="{F90CAE46-5537-4AE9-97E9-B03F55A90B63}" type="parTrans" cxnId="{0A9AF4F7-D869-4E80-9F85-9B2A3284F936}">
      <dgm:prSet/>
      <dgm:spPr/>
      <dgm:t>
        <a:bodyPr/>
        <a:lstStyle/>
        <a:p>
          <a:endParaRPr lang="en-US" sz="2000" b="1"/>
        </a:p>
      </dgm:t>
    </dgm:pt>
    <dgm:pt modelId="{DF332A19-EBA6-4BA5-A153-A101388A517D}" type="sibTrans" cxnId="{0A9AF4F7-D869-4E80-9F85-9B2A3284F936}">
      <dgm:prSet/>
      <dgm:spPr/>
      <dgm:t>
        <a:bodyPr/>
        <a:lstStyle/>
        <a:p>
          <a:endParaRPr lang="en-US" b="1"/>
        </a:p>
      </dgm:t>
    </dgm:pt>
    <dgm:pt modelId="{77D7CC50-2B62-4492-936A-DBD173F027F0}">
      <dgm:prSet/>
      <dgm:spPr/>
      <dgm:t>
        <a:bodyPr/>
        <a:lstStyle/>
        <a:p>
          <a:r>
            <a:rPr lang="en-US" b="1">
              <a:latin typeface="Calibri" panose="020F0502020204030204" pitchFamily="34" charset="0"/>
              <a:ea typeface="Calibri" panose="020F0502020204030204" pitchFamily="34" charset="0"/>
            </a:rPr>
            <a:t>Research and Development</a:t>
          </a:r>
        </a:p>
      </dgm:t>
    </dgm:pt>
    <dgm:pt modelId="{383A49E2-0A08-41D7-B70A-0CA19B19E258}" type="parTrans" cxnId="{2D1DF6A5-3C48-486E-875D-A70C6669E86B}">
      <dgm:prSet/>
      <dgm:spPr/>
      <dgm:t>
        <a:bodyPr/>
        <a:lstStyle/>
        <a:p>
          <a:endParaRPr lang="en-US" sz="2000" b="1"/>
        </a:p>
      </dgm:t>
    </dgm:pt>
    <dgm:pt modelId="{0C56111C-2A49-465F-B4D2-D0280A14B21C}" type="sibTrans" cxnId="{2D1DF6A5-3C48-486E-875D-A70C6669E86B}">
      <dgm:prSet/>
      <dgm:spPr/>
      <dgm:t>
        <a:bodyPr/>
        <a:lstStyle/>
        <a:p>
          <a:endParaRPr lang="en-US" b="1"/>
        </a:p>
      </dgm:t>
    </dgm:pt>
    <dgm:pt modelId="{40207837-BEE3-4903-837C-5CCF7877C350}">
      <dgm:prSet/>
      <dgm:spPr/>
      <dgm:t>
        <a:bodyPr/>
        <a:lstStyle/>
        <a:p>
          <a:r>
            <a:rPr lang="en-US" b="1">
              <a:latin typeface="Calibri" panose="020F0502020204030204" pitchFamily="34" charset="0"/>
              <a:ea typeface="Calibri" panose="020F0502020204030204" pitchFamily="34" charset="0"/>
            </a:rPr>
            <a:t>Support</a:t>
          </a:r>
        </a:p>
      </dgm:t>
    </dgm:pt>
    <dgm:pt modelId="{6F81AFDB-C2A1-4316-A596-59DC6E0FF117}" type="parTrans" cxnId="{75935A7B-6C12-4F03-B1C2-AD50F8A54F87}">
      <dgm:prSet/>
      <dgm:spPr/>
      <dgm:t>
        <a:bodyPr/>
        <a:lstStyle/>
        <a:p>
          <a:endParaRPr lang="en-US" sz="2000" b="1"/>
        </a:p>
      </dgm:t>
    </dgm:pt>
    <dgm:pt modelId="{3D4D7E15-1A8B-4214-B583-55979942B193}" type="sibTrans" cxnId="{75935A7B-6C12-4F03-B1C2-AD50F8A54F87}">
      <dgm:prSet/>
      <dgm:spPr/>
      <dgm:t>
        <a:bodyPr/>
        <a:lstStyle/>
        <a:p>
          <a:endParaRPr lang="en-US" b="1"/>
        </a:p>
      </dgm:t>
    </dgm:pt>
    <dgm:pt modelId="{DC65555B-A568-4007-B8B2-1C4A8DEB42EE}">
      <dgm:prSet/>
      <dgm:spPr/>
      <dgm:t>
        <a:bodyPr/>
        <a:lstStyle/>
        <a:p>
          <a:r>
            <a:rPr lang="en-US" b="1">
              <a:latin typeface="Calibri" panose="020F0502020204030204" pitchFamily="34" charset="0"/>
              <a:ea typeface="Calibri" panose="020F0502020204030204" pitchFamily="34" charset="0"/>
            </a:rPr>
            <a:t>Survey</a:t>
          </a:r>
        </a:p>
      </dgm:t>
    </dgm:pt>
    <dgm:pt modelId="{855E3187-25BC-4880-BDED-F652D125B73B}" type="parTrans" cxnId="{77D9BEED-F956-4660-A2C2-34FECF1EACAE}">
      <dgm:prSet/>
      <dgm:spPr/>
      <dgm:t>
        <a:bodyPr/>
        <a:lstStyle/>
        <a:p>
          <a:endParaRPr lang="en-US" sz="2000" b="1"/>
        </a:p>
      </dgm:t>
    </dgm:pt>
    <dgm:pt modelId="{0300A21A-104A-40A5-9E98-EA7CA2F14C0D}" type="sibTrans" cxnId="{77D9BEED-F956-4660-A2C2-34FECF1EACAE}">
      <dgm:prSet/>
      <dgm:spPr/>
      <dgm:t>
        <a:bodyPr/>
        <a:lstStyle/>
        <a:p>
          <a:endParaRPr lang="en-US" b="1"/>
        </a:p>
      </dgm:t>
    </dgm:pt>
    <dgm:pt modelId="{33273703-96D2-4341-AD0B-24644E2BA5B3}">
      <dgm:prSet/>
      <dgm:spPr/>
      <dgm:t>
        <a:bodyPr/>
        <a:lstStyle/>
        <a:p>
          <a:r>
            <a:rPr lang="en-US" b="1">
              <a:latin typeface="Calibri" panose="020F0502020204030204" pitchFamily="34" charset="0"/>
              <a:ea typeface="Calibri" panose="020F0502020204030204" pitchFamily="34" charset="0"/>
            </a:rPr>
            <a:t>Insurance</a:t>
          </a:r>
        </a:p>
      </dgm:t>
    </dgm:pt>
    <dgm:pt modelId="{01E8232C-1BA6-4091-9527-5389B3D9ED7C}" type="parTrans" cxnId="{22460EF2-1BD1-4AD5-9804-2B3A657AED2F}">
      <dgm:prSet/>
      <dgm:spPr/>
      <dgm:t>
        <a:bodyPr/>
        <a:lstStyle/>
        <a:p>
          <a:endParaRPr lang="en-US" sz="2000" b="1"/>
        </a:p>
      </dgm:t>
    </dgm:pt>
    <dgm:pt modelId="{29C3A4BB-0DB8-4912-A311-E7881DC4DA9B}" type="sibTrans" cxnId="{22460EF2-1BD1-4AD5-9804-2B3A657AED2F}">
      <dgm:prSet/>
      <dgm:spPr/>
      <dgm:t>
        <a:bodyPr/>
        <a:lstStyle/>
        <a:p>
          <a:endParaRPr lang="en-US" b="1"/>
        </a:p>
      </dgm:t>
    </dgm:pt>
    <dgm:pt modelId="{88DD7683-8B65-4A3D-9BC7-9D38E5C9760E}">
      <dgm:prSet/>
      <dgm:spPr/>
      <dgm:t>
        <a:bodyPr/>
        <a:lstStyle/>
        <a:p>
          <a:r>
            <a:rPr lang="en-US" b="1">
              <a:latin typeface="Calibri" panose="020F0502020204030204" pitchFamily="34" charset="0"/>
              <a:ea typeface="Calibri" panose="020F0502020204030204" pitchFamily="34" charset="0"/>
            </a:rPr>
            <a:t>Manufacturing</a:t>
          </a:r>
        </a:p>
      </dgm:t>
    </dgm:pt>
    <dgm:pt modelId="{3EDDD38A-E7FA-4272-BA96-A375BCF42971}" type="parTrans" cxnId="{DC219CC4-3893-4511-9180-66A3E226331C}">
      <dgm:prSet/>
      <dgm:spPr/>
      <dgm:t>
        <a:bodyPr/>
        <a:lstStyle/>
        <a:p>
          <a:endParaRPr lang="en-US" sz="2000" b="1"/>
        </a:p>
      </dgm:t>
    </dgm:pt>
    <dgm:pt modelId="{F6AF6247-89DD-4729-A9A6-91A6D5255B77}" type="sibTrans" cxnId="{DC219CC4-3893-4511-9180-66A3E226331C}">
      <dgm:prSet/>
      <dgm:spPr/>
      <dgm:t>
        <a:bodyPr/>
        <a:lstStyle/>
        <a:p>
          <a:endParaRPr lang="en-US" b="1"/>
        </a:p>
      </dgm:t>
    </dgm:pt>
    <dgm:pt modelId="{606B3CC2-5C99-4F8E-82E8-D589D158E8E8}">
      <dgm:prSet/>
      <dgm:spPr/>
      <dgm:t>
        <a:bodyPr/>
        <a:lstStyle/>
        <a:p>
          <a:r>
            <a:rPr lang="en-US" b="1">
              <a:latin typeface="Calibri" panose="020F0502020204030204" pitchFamily="34" charset="0"/>
              <a:ea typeface="Calibri" panose="020F0502020204030204" pitchFamily="34" charset="0"/>
            </a:rPr>
            <a:t>Energy</a:t>
          </a:r>
          <a:endParaRPr lang="en-US" b="1"/>
        </a:p>
      </dgm:t>
    </dgm:pt>
    <dgm:pt modelId="{9744A2AB-14B8-442A-8B68-AE8BB08CCAF0}" type="parTrans" cxnId="{C15134E7-C4E5-4BB1-9403-7814C8376B53}">
      <dgm:prSet/>
      <dgm:spPr/>
      <dgm:t>
        <a:bodyPr/>
        <a:lstStyle/>
        <a:p>
          <a:endParaRPr lang="en-US" sz="2000" b="1"/>
        </a:p>
      </dgm:t>
    </dgm:pt>
    <dgm:pt modelId="{1252A412-6346-46F5-ACBA-3293976C53DF}" type="sibTrans" cxnId="{C15134E7-C4E5-4BB1-9403-7814C8376B53}">
      <dgm:prSet/>
      <dgm:spPr/>
      <dgm:t>
        <a:bodyPr/>
        <a:lstStyle/>
        <a:p>
          <a:endParaRPr lang="en-US" b="1"/>
        </a:p>
      </dgm:t>
    </dgm:pt>
    <dgm:pt modelId="{E3BDAD12-2CC6-4368-91D5-F87BBF6A5D53}">
      <dgm:prSet/>
      <dgm:spPr/>
      <dgm:t>
        <a:bodyPr/>
        <a:lstStyle/>
        <a:p>
          <a:r>
            <a:rPr lang="en-US" b="1">
              <a:latin typeface="Calibri" panose="020F0502020204030204" pitchFamily="34" charset="0"/>
              <a:ea typeface="Calibri" panose="020F0502020204030204" pitchFamily="34" charset="0"/>
            </a:rPr>
            <a:t>Oil &amp; Gas</a:t>
          </a:r>
        </a:p>
      </dgm:t>
    </dgm:pt>
    <dgm:pt modelId="{9E482D4D-0503-4C87-9411-EEA7ADA2804A}" type="parTrans" cxnId="{3F39F86D-6397-427A-9B69-8BB3F68E2BA6}">
      <dgm:prSet/>
      <dgm:spPr/>
      <dgm:t>
        <a:bodyPr/>
        <a:lstStyle/>
        <a:p>
          <a:endParaRPr lang="en-US" sz="2000" b="1"/>
        </a:p>
      </dgm:t>
    </dgm:pt>
    <dgm:pt modelId="{B0B26080-3A40-4777-B82E-67FF2BF9A070}" type="sibTrans" cxnId="{3F39F86D-6397-427A-9B69-8BB3F68E2BA6}">
      <dgm:prSet/>
      <dgm:spPr/>
      <dgm:t>
        <a:bodyPr/>
        <a:lstStyle/>
        <a:p>
          <a:endParaRPr lang="en-US" b="1"/>
        </a:p>
      </dgm:t>
    </dgm:pt>
    <dgm:pt modelId="{4AB8FFFB-66F6-4267-9D45-7584CF83B2DA}">
      <dgm:prSet/>
      <dgm:spPr/>
      <dgm:t>
        <a:bodyPr/>
        <a:lstStyle/>
        <a:p>
          <a:r>
            <a:rPr lang="en-US" b="1">
              <a:latin typeface="Calibri" panose="020F0502020204030204" pitchFamily="34" charset="0"/>
              <a:ea typeface="Calibri" panose="020F0502020204030204" pitchFamily="34" charset="0"/>
            </a:rPr>
            <a:t>Pharmaceuticals</a:t>
          </a:r>
        </a:p>
      </dgm:t>
    </dgm:pt>
    <dgm:pt modelId="{A90282C1-2726-41BD-80FB-3CDD1DCC6949}" type="parTrans" cxnId="{B2728125-9168-4A41-9105-F306D897F920}">
      <dgm:prSet/>
      <dgm:spPr/>
      <dgm:t>
        <a:bodyPr/>
        <a:lstStyle/>
        <a:p>
          <a:endParaRPr lang="en-US" sz="2000" b="1"/>
        </a:p>
      </dgm:t>
    </dgm:pt>
    <dgm:pt modelId="{6FC66CBE-4A52-4BBD-87FB-07B8BDBF9C09}" type="sibTrans" cxnId="{B2728125-9168-4A41-9105-F306D897F920}">
      <dgm:prSet/>
      <dgm:spPr/>
      <dgm:t>
        <a:bodyPr/>
        <a:lstStyle/>
        <a:p>
          <a:endParaRPr lang="en-US" b="1"/>
        </a:p>
      </dgm:t>
    </dgm:pt>
    <dgm:pt modelId="{A76E2993-0870-4D8E-BFB6-0AF1BAE393EF}">
      <dgm:prSet/>
      <dgm:spPr/>
      <dgm:t>
        <a:bodyPr/>
        <a:lstStyle/>
        <a:p>
          <a:r>
            <a:rPr lang="en-US" b="1">
              <a:latin typeface="Calibri" panose="020F0502020204030204" pitchFamily="34" charset="0"/>
              <a:ea typeface="Calibri" panose="020F0502020204030204" pitchFamily="34" charset="0"/>
            </a:rPr>
            <a:t>Retail</a:t>
          </a:r>
        </a:p>
      </dgm:t>
    </dgm:pt>
    <dgm:pt modelId="{99AC222E-F965-4072-AD76-73395B894D5D}" type="parTrans" cxnId="{0692E7B3-76FB-4C68-BA71-44EA7ED3E5CC}">
      <dgm:prSet/>
      <dgm:spPr/>
      <dgm:t>
        <a:bodyPr/>
        <a:lstStyle/>
        <a:p>
          <a:endParaRPr lang="en-US" sz="2000" b="1"/>
        </a:p>
      </dgm:t>
    </dgm:pt>
    <dgm:pt modelId="{FEE122A6-A5AE-407E-9A5A-8E7AEAB444F8}" type="sibTrans" cxnId="{0692E7B3-76FB-4C68-BA71-44EA7ED3E5CC}">
      <dgm:prSet/>
      <dgm:spPr/>
      <dgm:t>
        <a:bodyPr/>
        <a:lstStyle/>
        <a:p>
          <a:endParaRPr lang="en-US" b="1"/>
        </a:p>
      </dgm:t>
    </dgm:pt>
    <dgm:pt modelId="{3EFECDEE-E873-4C3F-A8FA-151B0BA1EC20}">
      <dgm:prSet/>
      <dgm:spPr/>
      <dgm:t>
        <a:bodyPr/>
        <a:lstStyle/>
        <a:p>
          <a:r>
            <a:rPr lang="en-US" b="1">
              <a:latin typeface="Calibri" panose="020F0502020204030204" pitchFamily="34" charset="0"/>
              <a:ea typeface="Calibri" panose="020F0502020204030204" pitchFamily="34" charset="0"/>
            </a:rPr>
            <a:t>Communications</a:t>
          </a:r>
        </a:p>
      </dgm:t>
    </dgm:pt>
    <dgm:pt modelId="{096A1514-4653-4AB8-A3CF-6392497E5C1C}" type="parTrans" cxnId="{20C205B9-CE14-46EA-B008-C98232B8F6D0}">
      <dgm:prSet/>
      <dgm:spPr/>
      <dgm:t>
        <a:bodyPr/>
        <a:lstStyle/>
        <a:p>
          <a:endParaRPr lang="en-US" sz="2000" b="1"/>
        </a:p>
      </dgm:t>
    </dgm:pt>
    <dgm:pt modelId="{4BE51EAE-2C70-4369-9C4D-1E933BF01D23}" type="sibTrans" cxnId="{20C205B9-CE14-46EA-B008-C98232B8F6D0}">
      <dgm:prSet/>
      <dgm:spPr/>
      <dgm:t>
        <a:bodyPr/>
        <a:lstStyle/>
        <a:p>
          <a:endParaRPr lang="en-US" b="1"/>
        </a:p>
      </dgm:t>
    </dgm:pt>
    <dgm:pt modelId="{0E69BE83-AFBD-49FF-A727-B8FD465E6F5D}">
      <dgm:prSet/>
      <dgm:spPr/>
      <dgm:t>
        <a:bodyPr/>
        <a:lstStyle/>
        <a:p>
          <a:r>
            <a:rPr lang="en-US" b="1">
              <a:latin typeface="Calibri" panose="020F0502020204030204" pitchFamily="34" charset="0"/>
              <a:ea typeface="Calibri" panose="020F0502020204030204" pitchFamily="34" charset="0"/>
            </a:rPr>
            <a:t>Food and Beverages</a:t>
          </a:r>
        </a:p>
      </dgm:t>
    </dgm:pt>
    <dgm:pt modelId="{3B5C66A4-FA6A-45CB-897A-FBC0DA43E496}" type="parTrans" cxnId="{5D0E149E-60A2-4893-BE7B-BC2DBFD20B62}">
      <dgm:prSet/>
      <dgm:spPr/>
      <dgm:t>
        <a:bodyPr/>
        <a:lstStyle/>
        <a:p>
          <a:endParaRPr lang="en-US" sz="2000" b="1"/>
        </a:p>
      </dgm:t>
    </dgm:pt>
    <dgm:pt modelId="{D8F21CB4-FD30-40C5-9293-1DA99C230682}" type="sibTrans" cxnId="{5D0E149E-60A2-4893-BE7B-BC2DBFD20B62}">
      <dgm:prSet/>
      <dgm:spPr/>
      <dgm:t>
        <a:bodyPr/>
        <a:lstStyle/>
        <a:p>
          <a:endParaRPr lang="en-US" b="1"/>
        </a:p>
      </dgm:t>
    </dgm:pt>
    <dgm:pt modelId="{572C7170-5B22-4B6F-8358-0B32850423F3}">
      <dgm:prSet/>
      <dgm:spPr/>
      <dgm:t>
        <a:bodyPr/>
        <a:lstStyle/>
        <a:p>
          <a:r>
            <a:rPr lang="en-US" b="1">
              <a:latin typeface="Calibri" panose="020F0502020204030204" pitchFamily="34" charset="0"/>
              <a:ea typeface="Calibri" panose="020F0502020204030204" pitchFamily="34" charset="0"/>
            </a:rPr>
            <a:t>Education</a:t>
          </a:r>
        </a:p>
      </dgm:t>
    </dgm:pt>
    <dgm:pt modelId="{8A171E2B-9413-4239-8071-14E4FE417124}" type="parTrans" cxnId="{81675D8E-1BCD-4C04-8811-300187E4DAEE}">
      <dgm:prSet/>
      <dgm:spPr/>
      <dgm:t>
        <a:bodyPr/>
        <a:lstStyle/>
        <a:p>
          <a:endParaRPr lang="en-US" sz="2000" b="1"/>
        </a:p>
      </dgm:t>
    </dgm:pt>
    <dgm:pt modelId="{2BD5AE37-D04D-419F-8B5D-17EE25E1C759}" type="sibTrans" cxnId="{81675D8E-1BCD-4C04-8811-300187E4DAEE}">
      <dgm:prSet/>
      <dgm:spPr/>
      <dgm:t>
        <a:bodyPr/>
        <a:lstStyle/>
        <a:p>
          <a:endParaRPr lang="en-US" b="1"/>
        </a:p>
      </dgm:t>
    </dgm:pt>
    <dgm:pt modelId="{A3C46E01-E63C-430A-BA89-0E75A529CE8C}">
      <dgm:prSet/>
      <dgm:spPr/>
      <dgm:t>
        <a:bodyPr/>
        <a:lstStyle/>
        <a:p>
          <a:r>
            <a:rPr lang="en-US" b="1">
              <a:latin typeface="Calibri" panose="020F0502020204030204" pitchFamily="34" charset="0"/>
              <a:ea typeface="Calibri" panose="020F0502020204030204" pitchFamily="34" charset="0"/>
            </a:rPr>
            <a:t>Media</a:t>
          </a:r>
        </a:p>
      </dgm:t>
    </dgm:pt>
    <dgm:pt modelId="{20C44F70-8AAD-41EB-B344-52A3D780E72A}" type="parTrans" cxnId="{3E4C44F2-2368-4D3B-BC7E-CEF50D8D5E86}">
      <dgm:prSet/>
      <dgm:spPr/>
      <dgm:t>
        <a:bodyPr/>
        <a:lstStyle/>
        <a:p>
          <a:endParaRPr lang="en-US" sz="2000" b="1"/>
        </a:p>
      </dgm:t>
    </dgm:pt>
    <dgm:pt modelId="{54C03837-445C-454F-9868-7631A9AB99D0}" type="sibTrans" cxnId="{3E4C44F2-2368-4D3B-BC7E-CEF50D8D5E86}">
      <dgm:prSet/>
      <dgm:spPr/>
      <dgm:t>
        <a:bodyPr/>
        <a:lstStyle/>
        <a:p>
          <a:endParaRPr lang="en-US" b="1"/>
        </a:p>
      </dgm:t>
    </dgm:pt>
    <dgm:pt modelId="{84B64DE1-6C1D-471F-8B00-DA3B45338A26}">
      <dgm:prSet/>
      <dgm:spPr/>
      <dgm:t>
        <a:bodyPr/>
        <a:lstStyle/>
        <a:p>
          <a:r>
            <a:rPr lang="en-US" b="1" dirty="0">
              <a:latin typeface="Calibri" panose="020F0502020204030204" pitchFamily="34" charset="0"/>
              <a:ea typeface="Calibri" panose="020F0502020204030204" pitchFamily="34" charset="0"/>
            </a:rPr>
            <a:t>Transportation and Logistics</a:t>
          </a:r>
          <a:endParaRPr lang="en-US" b="1" dirty="0"/>
        </a:p>
      </dgm:t>
    </dgm:pt>
    <dgm:pt modelId="{418003C6-84AA-4052-93A8-D0AE34D921EE}" type="parTrans" cxnId="{856E13EC-15B5-4505-A15C-BFB389E93CC5}">
      <dgm:prSet/>
      <dgm:spPr/>
      <dgm:t>
        <a:bodyPr/>
        <a:lstStyle/>
        <a:p>
          <a:endParaRPr lang="en-US" sz="2000" b="1"/>
        </a:p>
      </dgm:t>
    </dgm:pt>
    <dgm:pt modelId="{954FE3F2-5856-438A-AF14-ADCE07ED47F6}" type="sibTrans" cxnId="{856E13EC-15B5-4505-A15C-BFB389E93CC5}">
      <dgm:prSet/>
      <dgm:spPr/>
      <dgm:t>
        <a:bodyPr/>
        <a:lstStyle/>
        <a:p>
          <a:endParaRPr lang="en-US" b="1"/>
        </a:p>
      </dgm:t>
    </dgm:pt>
    <dgm:pt modelId="{0C621AC2-C216-4590-A1CF-7955D85963CE}" type="pres">
      <dgm:prSet presAssocID="{202A95B9-536F-48EF-9EC0-8D15D27C1D4D}" presName="diagram" presStyleCnt="0">
        <dgm:presLayoutVars>
          <dgm:dir/>
          <dgm:resizeHandles val="exact"/>
        </dgm:presLayoutVars>
      </dgm:prSet>
      <dgm:spPr/>
    </dgm:pt>
    <dgm:pt modelId="{5FE61E65-B1E9-46F5-B536-76BFA6781AE6}" type="pres">
      <dgm:prSet presAssocID="{6D458361-1862-400B-87CD-BD5F4239CDDD}" presName="node" presStyleLbl="node1" presStyleIdx="0" presStyleCnt="28">
        <dgm:presLayoutVars>
          <dgm:bulletEnabled val="1"/>
        </dgm:presLayoutVars>
      </dgm:prSet>
      <dgm:spPr/>
    </dgm:pt>
    <dgm:pt modelId="{C266F05E-D0DB-407A-8D42-B62EC147D43A}" type="pres">
      <dgm:prSet presAssocID="{0B009205-361F-41AE-8688-91D72FA9DE47}" presName="sibTrans" presStyleCnt="0"/>
      <dgm:spPr/>
    </dgm:pt>
    <dgm:pt modelId="{19D5DB8B-D08F-493C-8F0D-9B29CDC7E807}" type="pres">
      <dgm:prSet presAssocID="{5C6C81A9-D7F6-4B8C-A87E-2894E164F0DE}" presName="node" presStyleLbl="node1" presStyleIdx="1" presStyleCnt="28">
        <dgm:presLayoutVars>
          <dgm:bulletEnabled val="1"/>
        </dgm:presLayoutVars>
      </dgm:prSet>
      <dgm:spPr/>
    </dgm:pt>
    <dgm:pt modelId="{1B32665C-C037-4CAC-903C-C58659F7DA85}" type="pres">
      <dgm:prSet presAssocID="{DB118C84-9F9A-4E10-9091-1731BB5FA4EA}" presName="sibTrans" presStyleCnt="0"/>
      <dgm:spPr/>
    </dgm:pt>
    <dgm:pt modelId="{947D7144-C9AE-40C6-9772-98B362047003}" type="pres">
      <dgm:prSet presAssocID="{FCBEF7BF-DB6C-466B-A411-D9910AEC6778}" presName="node" presStyleLbl="node1" presStyleIdx="2" presStyleCnt="28">
        <dgm:presLayoutVars>
          <dgm:bulletEnabled val="1"/>
        </dgm:presLayoutVars>
      </dgm:prSet>
      <dgm:spPr/>
    </dgm:pt>
    <dgm:pt modelId="{A860DFBF-72B1-4C6E-A4A4-55B92A5F7D0A}" type="pres">
      <dgm:prSet presAssocID="{EBFE094B-35A8-4C2B-A34B-1C12BB5BB848}" presName="sibTrans" presStyleCnt="0"/>
      <dgm:spPr/>
    </dgm:pt>
    <dgm:pt modelId="{C6ADEC4E-A332-4577-BF2C-16ACE43C73DF}" type="pres">
      <dgm:prSet presAssocID="{81370070-FFE6-4CD0-AE8E-2D9817A35501}" presName="node" presStyleLbl="node1" presStyleIdx="3" presStyleCnt="28">
        <dgm:presLayoutVars>
          <dgm:bulletEnabled val="1"/>
        </dgm:presLayoutVars>
      </dgm:prSet>
      <dgm:spPr/>
    </dgm:pt>
    <dgm:pt modelId="{3000F54B-0FF7-4712-8188-FF878C697CBF}" type="pres">
      <dgm:prSet presAssocID="{DFEB9FC4-CFBB-4D5A-9F50-1B47CCE73FFB}" presName="sibTrans" presStyleCnt="0"/>
      <dgm:spPr/>
    </dgm:pt>
    <dgm:pt modelId="{96E73BA9-0330-4E0C-8490-17608DE8C6C1}" type="pres">
      <dgm:prSet presAssocID="{15E6740A-DFDD-489C-AB77-5F4BCA3EC7B3}" presName="node" presStyleLbl="node1" presStyleIdx="4" presStyleCnt="28">
        <dgm:presLayoutVars>
          <dgm:bulletEnabled val="1"/>
        </dgm:presLayoutVars>
      </dgm:prSet>
      <dgm:spPr/>
    </dgm:pt>
    <dgm:pt modelId="{7DF709FE-7469-4611-B5A5-D3BA3D3B80B9}" type="pres">
      <dgm:prSet presAssocID="{175E0AC4-EBE6-4AE5-B602-C5DF754CAEC8}" presName="sibTrans" presStyleCnt="0"/>
      <dgm:spPr/>
    </dgm:pt>
    <dgm:pt modelId="{6BB95298-6DFF-475D-9C11-0E57D6EB313E}" type="pres">
      <dgm:prSet presAssocID="{28336BE7-89A4-4B0B-8404-B673C2D29AA0}" presName="node" presStyleLbl="node1" presStyleIdx="5" presStyleCnt="28">
        <dgm:presLayoutVars>
          <dgm:bulletEnabled val="1"/>
        </dgm:presLayoutVars>
      </dgm:prSet>
      <dgm:spPr/>
    </dgm:pt>
    <dgm:pt modelId="{318B270F-2EF2-4376-8542-4064744F0CA8}" type="pres">
      <dgm:prSet presAssocID="{0C2413E9-FDB4-4287-8CEA-CE2F7D3F8BC7}" presName="sibTrans" presStyleCnt="0"/>
      <dgm:spPr/>
    </dgm:pt>
    <dgm:pt modelId="{2304F323-E67E-4B65-980A-46DCEB750989}" type="pres">
      <dgm:prSet presAssocID="{8DAFCD57-E7F2-4868-9B64-3A23C68EDBA3}" presName="node" presStyleLbl="node1" presStyleIdx="6" presStyleCnt="28">
        <dgm:presLayoutVars>
          <dgm:bulletEnabled val="1"/>
        </dgm:presLayoutVars>
      </dgm:prSet>
      <dgm:spPr/>
    </dgm:pt>
    <dgm:pt modelId="{F648DA0D-EE9D-4A74-8CB9-A9D27DF03E43}" type="pres">
      <dgm:prSet presAssocID="{6AEF6C10-2FDF-40DC-8421-99A905EF2D88}" presName="sibTrans" presStyleCnt="0"/>
      <dgm:spPr/>
    </dgm:pt>
    <dgm:pt modelId="{D1F9045C-ACDA-4DB3-B208-F1E2C02AC556}" type="pres">
      <dgm:prSet presAssocID="{0A0665B1-FA1D-4555-97C6-4416CE8D3851}" presName="node" presStyleLbl="node1" presStyleIdx="7" presStyleCnt="28">
        <dgm:presLayoutVars>
          <dgm:bulletEnabled val="1"/>
        </dgm:presLayoutVars>
      </dgm:prSet>
      <dgm:spPr/>
    </dgm:pt>
    <dgm:pt modelId="{355F2C2E-9A43-4859-BFD8-5BC94B86C4AD}" type="pres">
      <dgm:prSet presAssocID="{D7F13732-B19D-45A8-8AEC-1DB1C4EB702E}" presName="sibTrans" presStyleCnt="0"/>
      <dgm:spPr/>
    </dgm:pt>
    <dgm:pt modelId="{82DA7F0F-3EBF-4DCC-A7A3-6E92A1B2447A}" type="pres">
      <dgm:prSet presAssocID="{BA17E3E9-1E27-49C7-A74C-0AE50E6B0D2D}" presName="node" presStyleLbl="node1" presStyleIdx="8" presStyleCnt="28">
        <dgm:presLayoutVars>
          <dgm:bulletEnabled val="1"/>
        </dgm:presLayoutVars>
      </dgm:prSet>
      <dgm:spPr/>
    </dgm:pt>
    <dgm:pt modelId="{74180C0A-A0DD-4C69-BA52-0C5A4630E95E}" type="pres">
      <dgm:prSet presAssocID="{A64FBFE4-01E6-4E15-AC2D-C2689890A820}" presName="sibTrans" presStyleCnt="0"/>
      <dgm:spPr/>
    </dgm:pt>
    <dgm:pt modelId="{9ABD9C2C-DAC3-491B-BC98-2FF4C553409E}" type="pres">
      <dgm:prSet presAssocID="{A39E7876-8D97-4099-8E39-2E8AE8A3F4BE}" presName="node" presStyleLbl="node1" presStyleIdx="9" presStyleCnt="28">
        <dgm:presLayoutVars>
          <dgm:bulletEnabled val="1"/>
        </dgm:presLayoutVars>
      </dgm:prSet>
      <dgm:spPr/>
    </dgm:pt>
    <dgm:pt modelId="{F06AC981-57DD-42B2-B1DD-5CC6BCD2E54F}" type="pres">
      <dgm:prSet presAssocID="{CB9C848B-AFDF-4876-9337-B3F6AFD5F787}" presName="sibTrans" presStyleCnt="0"/>
      <dgm:spPr/>
    </dgm:pt>
    <dgm:pt modelId="{2DDBD486-B3DB-4E48-A454-2EFC4830E1B7}" type="pres">
      <dgm:prSet presAssocID="{7CDAB4A0-3C81-440D-9D42-786692B494C5}" presName="node" presStyleLbl="node1" presStyleIdx="10" presStyleCnt="28">
        <dgm:presLayoutVars>
          <dgm:bulletEnabled val="1"/>
        </dgm:presLayoutVars>
      </dgm:prSet>
      <dgm:spPr/>
    </dgm:pt>
    <dgm:pt modelId="{BB0B9471-41C1-44C6-87A6-06044A1596FE}" type="pres">
      <dgm:prSet presAssocID="{CAF4A680-973C-43AD-9984-FC69BF625FDF}" presName="sibTrans" presStyleCnt="0"/>
      <dgm:spPr/>
    </dgm:pt>
    <dgm:pt modelId="{021D1BE1-610E-4087-A73A-9D64A70CBBFE}" type="pres">
      <dgm:prSet presAssocID="{77892E9E-9DFA-4DB2-8ABF-6AE7C14C851E}" presName="node" presStyleLbl="node1" presStyleIdx="11" presStyleCnt="28">
        <dgm:presLayoutVars>
          <dgm:bulletEnabled val="1"/>
        </dgm:presLayoutVars>
      </dgm:prSet>
      <dgm:spPr/>
    </dgm:pt>
    <dgm:pt modelId="{866E641F-1B13-4561-819D-F0159F0814A7}" type="pres">
      <dgm:prSet presAssocID="{0E27D527-8F3C-4A1A-B607-D99FBACA4F61}" presName="sibTrans" presStyleCnt="0"/>
      <dgm:spPr/>
    </dgm:pt>
    <dgm:pt modelId="{81A2B32F-0AB5-47BB-8955-A30C30B29CEF}" type="pres">
      <dgm:prSet presAssocID="{2AF5546F-8F62-4061-9B88-5E38A8423E5C}" presName="node" presStyleLbl="node1" presStyleIdx="12" presStyleCnt="28">
        <dgm:presLayoutVars>
          <dgm:bulletEnabled val="1"/>
        </dgm:presLayoutVars>
      </dgm:prSet>
      <dgm:spPr/>
    </dgm:pt>
    <dgm:pt modelId="{22FD9393-DFAC-4E85-8EE9-7B9318A42B67}" type="pres">
      <dgm:prSet presAssocID="{DF332A19-EBA6-4BA5-A153-A101388A517D}" presName="sibTrans" presStyleCnt="0"/>
      <dgm:spPr/>
    </dgm:pt>
    <dgm:pt modelId="{4D4B7EA3-0B1A-417C-84E0-83DD4AC7EF22}" type="pres">
      <dgm:prSet presAssocID="{77D7CC50-2B62-4492-936A-DBD173F027F0}" presName="node" presStyleLbl="node1" presStyleIdx="13" presStyleCnt="28">
        <dgm:presLayoutVars>
          <dgm:bulletEnabled val="1"/>
        </dgm:presLayoutVars>
      </dgm:prSet>
      <dgm:spPr/>
    </dgm:pt>
    <dgm:pt modelId="{830BF258-880E-4576-82CB-B33CF69F3EBF}" type="pres">
      <dgm:prSet presAssocID="{0C56111C-2A49-465F-B4D2-D0280A14B21C}" presName="sibTrans" presStyleCnt="0"/>
      <dgm:spPr/>
    </dgm:pt>
    <dgm:pt modelId="{05EC64D0-565C-44B6-AC8A-7C54BCDA346E}" type="pres">
      <dgm:prSet presAssocID="{40207837-BEE3-4903-837C-5CCF7877C350}" presName="node" presStyleLbl="node1" presStyleIdx="14" presStyleCnt="28">
        <dgm:presLayoutVars>
          <dgm:bulletEnabled val="1"/>
        </dgm:presLayoutVars>
      </dgm:prSet>
      <dgm:spPr/>
    </dgm:pt>
    <dgm:pt modelId="{5575224B-D138-4FCF-BE71-6600EC05388B}" type="pres">
      <dgm:prSet presAssocID="{3D4D7E15-1A8B-4214-B583-55979942B193}" presName="sibTrans" presStyleCnt="0"/>
      <dgm:spPr/>
    </dgm:pt>
    <dgm:pt modelId="{76847010-8DFB-430A-8BA8-5CB7F22F3D52}" type="pres">
      <dgm:prSet presAssocID="{E3BDAD12-2CC6-4368-91D5-F87BBF6A5D53}" presName="node" presStyleLbl="node1" presStyleIdx="15" presStyleCnt="28">
        <dgm:presLayoutVars>
          <dgm:bulletEnabled val="1"/>
        </dgm:presLayoutVars>
      </dgm:prSet>
      <dgm:spPr/>
    </dgm:pt>
    <dgm:pt modelId="{9158ACCD-620C-405D-A6E5-2147CD0B8049}" type="pres">
      <dgm:prSet presAssocID="{B0B26080-3A40-4777-B82E-67FF2BF9A070}" presName="sibTrans" presStyleCnt="0"/>
      <dgm:spPr/>
    </dgm:pt>
    <dgm:pt modelId="{FD264BD2-4F0A-4F40-8D5D-6CA1F3F51017}" type="pres">
      <dgm:prSet presAssocID="{4AB8FFFB-66F6-4267-9D45-7584CF83B2DA}" presName="node" presStyleLbl="node1" presStyleIdx="16" presStyleCnt="28">
        <dgm:presLayoutVars>
          <dgm:bulletEnabled val="1"/>
        </dgm:presLayoutVars>
      </dgm:prSet>
      <dgm:spPr/>
    </dgm:pt>
    <dgm:pt modelId="{508BE44A-FAD6-4CAF-B5E5-031B2E3394C5}" type="pres">
      <dgm:prSet presAssocID="{6FC66CBE-4A52-4BBD-87FB-07B8BDBF9C09}" presName="sibTrans" presStyleCnt="0"/>
      <dgm:spPr/>
    </dgm:pt>
    <dgm:pt modelId="{8813B33F-8477-4F0B-BD3B-715552F9754B}" type="pres">
      <dgm:prSet presAssocID="{A76E2993-0870-4D8E-BFB6-0AF1BAE393EF}" presName="node" presStyleLbl="node1" presStyleIdx="17" presStyleCnt="28">
        <dgm:presLayoutVars>
          <dgm:bulletEnabled val="1"/>
        </dgm:presLayoutVars>
      </dgm:prSet>
      <dgm:spPr/>
    </dgm:pt>
    <dgm:pt modelId="{87BA8142-334C-4F64-B8FB-4577B6D74BC9}" type="pres">
      <dgm:prSet presAssocID="{FEE122A6-A5AE-407E-9A5A-8E7AEAB444F8}" presName="sibTrans" presStyleCnt="0"/>
      <dgm:spPr/>
    </dgm:pt>
    <dgm:pt modelId="{9289B4CB-BF04-4AEE-8413-04D91485E8D2}" type="pres">
      <dgm:prSet presAssocID="{3EFECDEE-E873-4C3F-A8FA-151B0BA1EC20}" presName="node" presStyleLbl="node1" presStyleIdx="18" presStyleCnt="28">
        <dgm:presLayoutVars>
          <dgm:bulletEnabled val="1"/>
        </dgm:presLayoutVars>
      </dgm:prSet>
      <dgm:spPr/>
    </dgm:pt>
    <dgm:pt modelId="{29FD9EDE-8A2A-438C-8809-DC23C9D4EE38}" type="pres">
      <dgm:prSet presAssocID="{4BE51EAE-2C70-4369-9C4D-1E933BF01D23}" presName="sibTrans" presStyleCnt="0"/>
      <dgm:spPr/>
    </dgm:pt>
    <dgm:pt modelId="{A83479D0-D28B-412D-BCC5-C0E9017FCC13}" type="pres">
      <dgm:prSet presAssocID="{0E69BE83-AFBD-49FF-A727-B8FD465E6F5D}" presName="node" presStyleLbl="node1" presStyleIdx="19" presStyleCnt="28">
        <dgm:presLayoutVars>
          <dgm:bulletEnabled val="1"/>
        </dgm:presLayoutVars>
      </dgm:prSet>
      <dgm:spPr/>
    </dgm:pt>
    <dgm:pt modelId="{2DE19E1C-7426-461B-9F5D-450A42C8D7D5}" type="pres">
      <dgm:prSet presAssocID="{D8F21CB4-FD30-40C5-9293-1DA99C230682}" presName="sibTrans" presStyleCnt="0"/>
      <dgm:spPr/>
    </dgm:pt>
    <dgm:pt modelId="{40407167-5175-4C16-A2C5-25F3F1FF4488}" type="pres">
      <dgm:prSet presAssocID="{572C7170-5B22-4B6F-8358-0B32850423F3}" presName="node" presStyleLbl="node1" presStyleIdx="20" presStyleCnt="28">
        <dgm:presLayoutVars>
          <dgm:bulletEnabled val="1"/>
        </dgm:presLayoutVars>
      </dgm:prSet>
      <dgm:spPr/>
    </dgm:pt>
    <dgm:pt modelId="{5E7756ED-FD81-46C8-AF8C-E9D45D524E7E}" type="pres">
      <dgm:prSet presAssocID="{2BD5AE37-D04D-419F-8B5D-17EE25E1C759}" presName="sibTrans" presStyleCnt="0"/>
      <dgm:spPr/>
    </dgm:pt>
    <dgm:pt modelId="{BB8669DA-C726-4CD1-9183-08C9DA2A7BDE}" type="pres">
      <dgm:prSet presAssocID="{A3C46E01-E63C-430A-BA89-0E75A529CE8C}" presName="node" presStyleLbl="node1" presStyleIdx="21" presStyleCnt="28">
        <dgm:presLayoutVars>
          <dgm:bulletEnabled val="1"/>
        </dgm:presLayoutVars>
      </dgm:prSet>
      <dgm:spPr/>
    </dgm:pt>
    <dgm:pt modelId="{9464F472-1431-433B-AD9B-7D70EF840E71}" type="pres">
      <dgm:prSet presAssocID="{54C03837-445C-454F-9868-7631A9AB99D0}" presName="sibTrans" presStyleCnt="0"/>
      <dgm:spPr/>
    </dgm:pt>
    <dgm:pt modelId="{956845B6-8C48-4A5C-9B3B-2F20F8998BA1}" type="pres">
      <dgm:prSet presAssocID="{84B64DE1-6C1D-471F-8B00-DA3B45338A26}" presName="node" presStyleLbl="node1" presStyleIdx="22" presStyleCnt="28">
        <dgm:presLayoutVars>
          <dgm:bulletEnabled val="1"/>
        </dgm:presLayoutVars>
      </dgm:prSet>
      <dgm:spPr/>
    </dgm:pt>
    <dgm:pt modelId="{28932D14-6545-4121-96A3-E533311FED9E}" type="pres">
      <dgm:prSet presAssocID="{954FE3F2-5856-438A-AF14-ADCE07ED47F6}" presName="sibTrans" presStyleCnt="0"/>
      <dgm:spPr/>
    </dgm:pt>
    <dgm:pt modelId="{C694F1E1-C129-4CF4-A00F-7DBBC468A241}" type="pres">
      <dgm:prSet presAssocID="{DC65555B-A568-4007-B8B2-1C4A8DEB42EE}" presName="node" presStyleLbl="node1" presStyleIdx="23" presStyleCnt="28">
        <dgm:presLayoutVars>
          <dgm:bulletEnabled val="1"/>
        </dgm:presLayoutVars>
      </dgm:prSet>
      <dgm:spPr/>
    </dgm:pt>
    <dgm:pt modelId="{F1ED52F4-E20B-4110-A1D7-8215EE21A541}" type="pres">
      <dgm:prSet presAssocID="{0300A21A-104A-40A5-9E98-EA7CA2F14C0D}" presName="sibTrans" presStyleCnt="0"/>
      <dgm:spPr/>
    </dgm:pt>
    <dgm:pt modelId="{3316E85C-9192-4BB2-95BB-1F0A0053F4B9}" type="pres">
      <dgm:prSet presAssocID="{33273703-96D2-4341-AD0B-24644E2BA5B3}" presName="node" presStyleLbl="node1" presStyleIdx="24" presStyleCnt="28">
        <dgm:presLayoutVars>
          <dgm:bulletEnabled val="1"/>
        </dgm:presLayoutVars>
      </dgm:prSet>
      <dgm:spPr/>
    </dgm:pt>
    <dgm:pt modelId="{D709F88A-CA62-412F-BB9F-7F4144CC41A0}" type="pres">
      <dgm:prSet presAssocID="{29C3A4BB-0DB8-4912-A311-E7881DC4DA9B}" presName="sibTrans" presStyleCnt="0"/>
      <dgm:spPr/>
    </dgm:pt>
    <dgm:pt modelId="{53D0627E-9322-43BE-93BA-9FA91F9C86F8}" type="pres">
      <dgm:prSet presAssocID="{88DD7683-8B65-4A3D-9BC7-9D38E5C9760E}" presName="node" presStyleLbl="node1" presStyleIdx="25" presStyleCnt="28">
        <dgm:presLayoutVars>
          <dgm:bulletEnabled val="1"/>
        </dgm:presLayoutVars>
      </dgm:prSet>
      <dgm:spPr/>
    </dgm:pt>
    <dgm:pt modelId="{A33A5171-2343-4409-BBA6-7F0730465139}" type="pres">
      <dgm:prSet presAssocID="{F6AF6247-89DD-4729-A9A6-91A6D5255B77}" presName="sibTrans" presStyleCnt="0"/>
      <dgm:spPr/>
    </dgm:pt>
    <dgm:pt modelId="{8C696F21-BC53-4C7D-BD4A-8696EE4FEE4C}" type="pres">
      <dgm:prSet presAssocID="{606B3CC2-5C99-4F8E-82E8-D589D158E8E8}" presName="node" presStyleLbl="node1" presStyleIdx="26" presStyleCnt="28">
        <dgm:presLayoutVars>
          <dgm:bulletEnabled val="1"/>
        </dgm:presLayoutVars>
      </dgm:prSet>
      <dgm:spPr/>
    </dgm:pt>
    <dgm:pt modelId="{AC9A178F-E49B-4A75-B70A-8125A1EF22DF}" type="pres">
      <dgm:prSet presAssocID="{1252A412-6346-46F5-ACBA-3293976C53DF}" presName="sibTrans" presStyleCnt="0"/>
      <dgm:spPr/>
    </dgm:pt>
    <dgm:pt modelId="{E9C472ED-237B-4154-BF6B-EC5E645D3EBB}" type="pres">
      <dgm:prSet presAssocID="{9DE098DA-92A4-47CF-8491-78CCEB79F16D}" presName="node" presStyleLbl="node1" presStyleIdx="27" presStyleCnt="28">
        <dgm:presLayoutVars>
          <dgm:bulletEnabled val="1"/>
        </dgm:presLayoutVars>
      </dgm:prSet>
      <dgm:spPr/>
    </dgm:pt>
  </dgm:ptLst>
  <dgm:cxnLst>
    <dgm:cxn modelId="{01654709-C272-4E43-8CDE-E1AD541B0FA4}" type="presOf" srcId="{E3BDAD12-2CC6-4368-91D5-F87BBF6A5D53}" destId="{76847010-8DFB-430A-8BA8-5CB7F22F3D52}" srcOrd="0" destOrd="0" presId="urn:microsoft.com/office/officeart/2005/8/layout/default"/>
    <dgm:cxn modelId="{51ADB214-C605-4F82-86AD-555B87E0A9FA}" type="presOf" srcId="{88DD7683-8B65-4A3D-9BC7-9D38E5C9760E}" destId="{53D0627E-9322-43BE-93BA-9FA91F9C86F8}" srcOrd="0" destOrd="0" presId="urn:microsoft.com/office/officeart/2005/8/layout/default"/>
    <dgm:cxn modelId="{D15E091A-11F8-49F5-B391-26EDDAF6FE49}" type="presOf" srcId="{A39E7876-8D97-4099-8E39-2E8AE8A3F4BE}" destId="{9ABD9C2C-DAC3-491B-BC98-2FF4C553409E}" srcOrd="0" destOrd="0" presId="urn:microsoft.com/office/officeart/2005/8/layout/default"/>
    <dgm:cxn modelId="{DE72AB1E-8647-4D0B-BB93-B20520A0EA50}" type="presOf" srcId="{9DE098DA-92A4-47CF-8491-78CCEB79F16D}" destId="{E9C472ED-237B-4154-BF6B-EC5E645D3EBB}" srcOrd="0" destOrd="0" presId="urn:microsoft.com/office/officeart/2005/8/layout/default"/>
    <dgm:cxn modelId="{C5037D22-3874-43A6-9EAB-2FB41D965538}" srcId="{202A95B9-536F-48EF-9EC0-8D15D27C1D4D}" destId="{FCBEF7BF-DB6C-466B-A411-D9910AEC6778}" srcOrd="2" destOrd="0" parTransId="{B4139B8B-C9B4-4989-8642-1CF9B5911F83}" sibTransId="{EBFE094B-35A8-4C2B-A34B-1C12BB5BB848}"/>
    <dgm:cxn modelId="{B2728125-9168-4A41-9105-F306D897F920}" srcId="{202A95B9-536F-48EF-9EC0-8D15D27C1D4D}" destId="{4AB8FFFB-66F6-4267-9D45-7584CF83B2DA}" srcOrd="16" destOrd="0" parTransId="{A90282C1-2726-41BD-80FB-3CDD1DCC6949}" sibTransId="{6FC66CBE-4A52-4BBD-87FB-07B8BDBF9C09}"/>
    <dgm:cxn modelId="{02191529-DA78-488B-94B3-5F2F349E839B}" type="presOf" srcId="{15E6740A-DFDD-489C-AB77-5F4BCA3EC7B3}" destId="{96E73BA9-0330-4E0C-8490-17608DE8C6C1}" srcOrd="0" destOrd="0" presId="urn:microsoft.com/office/officeart/2005/8/layout/default"/>
    <dgm:cxn modelId="{0C955129-FE18-4D04-B83D-ACC8D5B5EBDE}" srcId="{202A95B9-536F-48EF-9EC0-8D15D27C1D4D}" destId="{5C6C81A9-D7F6-4B8C-A87E-2894E164F0DE}" srcOrd="1" destOrd="0" parTransId="{380F8DA7-B18B-4F38-A37F-8A001F31FE54}" sibTransId="{DB118C84-9F9A-4E10-9091-1731BB5FA4EA}"/>
    <dgm:cxn modelId="{6D82CE2F-37A5-45A1-BFCC-BB27A47BC2BD}" type="presOf" srcId="{606B3CC2-5C99-4F8E-82E8-D589D158E8E8}" destId="{8C696F21-BC53-4C7D-BD4A-8696EE4FEE4C}" srcOrd="0" destOrd="0" presId="urn:microsoft.com/office/officeart/2005/8/layout/default"/>
    <dgm:cxn modelId="{696A5431-7C3C-499F-8D7E-E068B669CA05}" type="presOf" srcId="{572C7170-5B22-4B6F-8358-0B32850423F3}" destId="{40407167-5175-4C16-A2C5-25F3F1FF4488}" srcOrd="0" destOrd="0" presId="urn:microsoft.com/office/officeart/2005/8/layout/default"/>
    <dgm:cxn modelId="{32B02633-96C4-414E-89F6-3F89AD1912E4}" type="presOf" srcId="{40207837-BEE3-4903-837C-5CCF7877C350}" destId="{05EC64D0-565C-44B6-AC8A-7C54BCDA346E}" srcOrd="0" destOrd="0" presId="urn:microsoft.com/office/officeart/2005/8/layout/default"/>
    <dgm:cxn modelId="{4588D933-EE59-42BC-8597-7EC4EDC0D7E2}" type="presOf" srcId="{81370070-FFE6-4CD0-AE8E-2D9817A35501}" destId="{C6ADEC4E-A332-4577-BF2C-16ACE43C73DF}" srcOrd="0" destOrd="0" presId="urn:microsoft.com/office/officeart/2005/8/layout/default"/>
    <dgm:cxn modelId="{B6957D34-7465-4830-90E6-82A4DE70FF48}" type="presOf" srcId="{28336BE7-89A4-4B0B-8404-B673C2D29AA0}" destId="{6BB95298-6DFF-475D-9C11-0E57D6EB313E}" srcOrd="0" destOrd="0" presId="urn:microsoft.com/office/officeart/2005/8/layout/default"/>
    <dgm:cxn modelId="{92E6F336-02CF-4CD8-A068-2F70116F7317}" type="presOf" srcId="{DC65555B-A568-4007-B8B2-1C4A8DEB42EE}" destId="{C694F1E1-C129-4CF4-A00F-7DBBC468A241}" srcOrd="0" destOrd="0" presId="urn:microsoft.com/office/officeart/2005/8/layout/default"/>
    <dgm:cxn modelId="{1765A839-B51D-44D1-8617-2963E517C87B}" srcId="{202A95B9-536F-48EF-9EC0-8D15D27C1D4D}" destId="{6D458361-1862-400B-87CD-BD5F4239CDDD}" srcOrd="0" destOrd="0" parTransId="{4D1BD1C8-F455-4238-8008-DFC4CD2C4D65}" sibTransId="{0B009205-361F-41AE-8688-91D72FA9DE47}"/>
    <dgm:cxn modelId="{A285FB5E-F849-4B7A-A655-8E2857596568}" type="presOf" srcId="{8DAFCD57-E7F2-4868-9B64-3A23C68EDBA3}" destId="{2304F323-E67E-4B65-980A-46DCEB750989}" srcOrd="0" destOrd="0" presId="urn:microsoft.com/office/officeart/2005/8/layout/default"/>
    <dgm:cxn modelId="{A3E72B67-1D45-4211-AFD2-313503792F4E}" type="presOf" srcId="{A3C46E01-E63C-430A-BA89-0E75A529CE8C}" destId="{BB8669DA-C726-4CD1-9183-08C9DA2A7BDE}" srcOrd="0" destOrd="0" presId="urn:microsoft.com/office/officeart/2005/8/layout/default"/>
    <dgm:cxn modelId="{B5220F49-D69E-4451-A2CF-7CE6D0350AC1}" type="presOf" srcId="{202A95B9-536F-48EF-9EC0-8D15D27C1D4D}" destId="{0C621AC2-C216-4590-A1CF-7955D85963CE}" srcOrd="0" destOrd="0" presId="urn:microsoft.com/office/officeart/2005/8/layout/default"/>
    <dgm:cxn modelId="{0CEBA66C-D487-45F5-A1D2-DEF9DB8929A0}" type="presOf" srcId="{2AF5546F-8F62-4061-9B88-5E38A8423E5C}" destId="{81A2B32F-0AB5-47BB-8955-A30C30B29CEF}" srcOrd="0" destOrd="0" presId="urn:microsoft.com/office/officeart/2005/8/layout/default"/>
    <dgm:cxn modelId="{3F39F86D-6397-427A-9B69-8BB3F68E2BA6}" srcId="{202A95B9-536F-48EF-9EC0-8D15D27C1D4D}" destId="{E3BDAD12-2CC6-4368-91D5-F87BBF6A5D53}" srcOrd="15" destOrd="0" parTransId="{9E482D4D-0503-4C87-9411-EEA7ADA2804A}" sibTransId="{B0B26080-3A40-4777-B82E-67FF2BF9A070}"/>
    <dgm:cxn modelId="{AB10D46E-2E5D-47B8-AA63-FEDE80B9C89F}" srcId="{202A95B9-536F-48EF-9EC0-8D15D27C1D4D}" destId="{0A0665B1-FA1D-4555-97C6-4416CE8D3851}" srcOrd="7" destOrd="0" parTransId="{A49B1293-1C2A-4031-A0E1-C16DA739C72B}" sibTransId="{D7F13732-B19D-45A8-8AEC-1DB1C4EB702E}"/>
    <dgm:cxn modelId="{9CDC9F70-7691-46D2-A314-3C4B8FEAE73F}" type="presOf" srcId="{6D458361-1862-400B-87CD-BD5F4239CDDD}" destId="{5FE61E65-B1E9-46F5-B536-76BFA6781AE6}" srcOrd="0" destOrd="0" presId="urn:microsoft.com/office/officeart/2005/8/layout/default"/>
    <dgm:cxn modelId="{DE28C852-D672-4F43-9B0F-B7E0CBEA0DBE}" srcId="{202A95B9-536F-48EF-9EC0-8D15D27C1D4D}" destId="{77892E9E-9DFA-4DB2-8ABF-6AE7C14C851E}" srcOrd="11" destOrd="0" parTransId="{0D4D6576-6236-45D7-BBB2-BC99257BB8AB}" sibTransId="{0E27D527-8F3C-4A1A-B607-D99FBACA4F61}"/>
    <dgm:cxn modelId="{75935A7B-6C12-4F03-B1C2-AD50F8A54F87}" srcId="{202A95B9-536F-48EF-9EC0-8D15D27C1D4D}" destId="{40207837-BEE3-4903-837C-5CCF7877C350}" srcOrd="14" destOrd="0" parTransId="{6F81AFDB-C2A1-4316-A596-59DC6E0FF117}" sibTransId="{3D4D7E15-1A8B-4214-B583-55979942B193}"/>
    <dgm:cxn modelId="{CBFEF97C-3029-4580-BCCD-6C3D55F367B3}" type="presOf" srcId="{77D7CC50-2B62-4492-936A-DBD173F027F0}" destId="{4D4B7EA3-0B1A-417C-84E0-83DD4AC7EF22}" srcOrd="0" destOrd="0" presId="urn:microsoft.com/office/officeart/2005/8/layout/default"/>
    <dgm:cxn modelId="{D0294A7D-1826-4395-9772-62E29E1FA5D2}" srcId="{202A95B9-536F-48EF-9EC0-8D15D27C1D4D}" destId="{15E6740A-DFDD-489C-AB77-5F4BCA3EC7B3}" srcOrd="4" destOrd="0" parTransId="{3B7CE414-94C3-4CB4-8D81-9FA08C026BE2}" sibTransId="{175E0AC4-EBE6-4AE5-B602-C5DF754CAEC8}"/>
    <dgm:cxn modelId="{62DB4D7E-F30F-472C-994C-4104F84F7E8F}" srcId="{202A95B9-536F-48EF-9EC0-8D15D27C1D4D}" destId="{8DAFCD57-E7F2-4868-9B64-3A23C68EDBA3}" srcOrd="6" destOrd="0" parTransId="{502D9AD7-00DF-4ACE-BEC2-52FC743B3967}" sibTransId="{6AEF6C10-2FDF-40DC-8421-99A905EF2D88}"/>
    <dgm:cxn modelId="{4D789086-4C4A-430F-95C7-9C54353EA7A5}" type="presOf" srcId="{33273703-96D2-4341-AD0B-24644E2BA5B3}" destId="{3316E85C-9192-4BB2-95BB-1F0A0053F4B9}" srcOrd="0" destOrd="0" presId="urn:microsoft.com/office/officeart/2005/8/layout/default"/>
    <dgm:cxn modelId="{F67DE98D-623E-47A0-BDBF-2116C6C9908C}" srcId="{202A95B9-536F-48EF-9EC0-8D15D27C1D4D}" destId="{BA17E3E9-1E27-49C7-A74C-0AE50E6B0D2D}" srcOrd="8" destOrd="0" parTransId="{F4A812A1-C94E-411F-A447-EC40736BFA51}" sibTransId="{A64FBFE4-01E6-4E15-AC2D-C2689890A820}"/>
    <dgm:cxn modelId="{81675D8E-1BCD-4C04-8811-300187E4DAEE}" srcId="{202A95B9-536F-48EF-9EC0-8D15D27C1D4D}" destId="{572C7170-5B22-4B6F-8358-0B32850423F3}" srcOrd="20" destOrd="0" parTransId="{8A171E2B-9413-4239-8071-14E4FE417124}" sibTransId="{2BD5AE37-D04D-419F-8B5D-17EE25E1C759}"/>
    <dgm:cxn modelId="{5D0E149E-60A2-4893-BE7B-BC2DBFD20B62}" srcId="{202A95B9-536F-48EF-9EC0-8D15D27C1D4D}" destId="{0E69BE83-AFBD-49FF-A727-B8FD465E6F5D}" srcOrd="19" destOrd="0" parTransId="{3B5C66A4-FA6A-45CB-897A-FBC0DA43E496}" sibTransId="{D8F21CB4-FD30-40C5-9293-1DA99C230682}"/>
    <dgm:cxn modelId="{FEC3449F-F864-4481-BFB3-F966986B41D5}" srcId="{202A95B9-536F-48EF-9EC0-8D15D27C1D4D}" destId="{28336BE7-89A4-4B0B-8404-B673C2D29AA0}" srcOrd="5" destOrd="0" parTransId="{74738A67-8423-411C-BE25-456B788DC97A}" sibTransId="{0C2413E9-FDB4-4287-8CEA-CE2F7D3F8BC7}"/>
    <dgm:cxn modelId="{2A55F0A1-F2E2-48BA-A3EC-992B0C1E1328}" type="presOf" srcId="{77892E9E-9DFA-4DB2-8ABF-6AE7C14C851E}" destId="{021D1BE1-610E-4087-A73A-9D64A70CBBFE}" srcOrd="0" destOrd="0" presId="urn:microsoft.com/office/officeart/2005/8/layout/default"/>
    <dgm:cxn modelId="{2D1DF6A5-3C48-486E-875D-A70C6669E86B}" srcId="{202A95B9-536F-48EF-9EC0-8D15D27C1D4D}" destId="{77D7CC50-2B62-4492-936A-DBD173F027F0}" srcOrd="13" destOrd="0" parTransId="{383A49E2-0A08-41D7-B70A-0CA19B19E258}" sibTransId="{0C56111C-2A49-465F-B4D2-D0280A14B21C}"/>
    <dgm:cxn modelId="{4C28BFA9-29BA-4D0E-A4C3-7A3A460561BE}" type="presOf" srcId="{0E69BE83-AFBD-49FF-A727-B8FD465E6F5D}" destId="{A83479D0-D28B-412D-BCC5-C0E9017FCC13}" srcOrd="0" destOrd="0" presId="urn:microsoft.com/office/officeart/2005/8/layout/default"/>
    <dgm:cxn modelId="{66C5E6AB-F8B0-4416-AC70-52F8ADC75D72}" type="presOf" srcId="{7CDAB4A0-3C81-440D-9D42-786692B494C5}" destId="{2DDBD486-B3DB-4E48-A454-2EFC4830E1B7}" srcOrd="0" destOrd="0" presId="urn:microsoft.com/office/officeart/2005/8/layout/default"/>
    <dgm:cxn modelId="{D6C4C8B2-0576-4FB4-A808-07CF9D15C066}" srcId="{202A95B9-536F-48EF-9EC0-8D15D27C1D4D}" destId="{81370070-FFE6-4CD0-AE8E-2D9817A35501}" srcOrd="3" destOrd="0" parTransId="{04A358C7-FD20-4F04-9BB9-AB57EAFD3A0A}" sibTransId="{DFEB9FC4-CFBB-4D5A-9F50-1B47CCE73FFB}"/>
    <dgm:cxn modelId="{0692E7B3-76FB-4C68-BA71-44EA7ED3E5CC}" srcId="{202A95B9-536F-48EF-9EC0-8D15D27C1D4D}" destId="{A76E2993-0870-4D8E-BFB6-0AF1BAE393EF}" srcOrd="17" destOrd="0" parTransId="{99AC222E-F965-4072-AD76-73395B894D5D}" sibTransId="{FEE122A6-A5AE-407E-9A5A-8E7AEAB444F8}"/>
    <dgm:cxn modelId="{20C205B9-CE14-46EA-B008-C98232B8F6D0}" srcId="{202A95B9-536F-48EF-9EC0-8D15D27C1D4D}" destId="{3EFECDEE-E873-4C3F-A8FA-151B0BA1EC20}" srcOrd="18" destOrd="0" parTransId="{096A1514-4653-4AB8-A3CF-6392497E5C1C}" sibTransId="{4BE51EAE-2C70-4369-9C4D-1E933BF01D23}"/>
    <dgm:cxn modelId="{0273C5BB-8382-4919-AA8F-DB064633B4EA}" srcId="{202A95B9-536F-48EF-9EC0-8D15D27C1D4D}" destId="{7CDAB4A0-3C81-440D-9D42-786692B494C5}" srcOrd="10" destOrd="0" parTransId="{C8951B8C-D83F-414B-83C8-4E09879A2CC7}" sibTransId="{CAF4A680-973C-43AD-9984-FC69BF625FDF}"/>
    <dgm:cxn modelId="{DC219CC4-3893-4511-9180-66A3E226331C}" srcId="{202A95B9-536F-48EF-9EC0-8D15D27C1D4D}" destId="{88DD7683-8B65-4A3D-9BC7-9D38E5C9760E}" srcOrd="25" destOrd="0" parTransId="{3EDDD38A-E7FA-4272-BA96-A375BCF42971}" sibTransId="{F6AF6247-89DD-4729-A9A6-91A6D5255B77}"/>
    <dgm:cxn modelId="{3AC5DEC9-83C2-4AAA-97D3-755211308AC2}" type="presOf" srcId="{0A0665B1-FA1D-4555-97C6-4416CE8D3851}" destId="{D1F9045C-ACDA-4DB3-B208-F1E2C02AC556}" srcOrd="0" destOrd="0" presId="urn:microsoft.com/office/officeart/2005/8/layout/default"/>
    <dgm:cxn modelId="{CB222DDA-13AF-4857-81E6-EDEFE44B24D5}" type="presOf" srcId="{3EFECDEE-E873-4C3F-A8FA-151B0BA1EC20}" destId="{9289B4CB-BF04-4AEE-8413-04D91485E8D2}" srcOrd="0" destOrd="0" presId="urn:microsoft.com/office/officeart/2005/8/layout/default"/>
    <dgm:cxn modelId="{94BC0FDE-6113-4556-8C91-59E4CC474367}" type="presOf" srcId="{BA17E3E9-1E27-49C7-A74C-0AE50E6B0D2D}" destId="{82DA7F0F-3EBF-4DCC-A7A3-6E92A1B2447A}" srcOrd="0" destOrd="0" presId="urn:microsoft.com/office/officeart/2005/8/layout/default"/>
    <dgm:cxn modelId="{71284BDF-61EE-4259-AF31-C1ED7F87F86E}" type="presOf" srcId="{FCBEF7BF-DB6C-466B-A411-D9910AEC6778}" destId="{947D7144-C9AE-40C6-9772-98B362047003}" srcOrd="0" destOrd="0" presId="urn:microsoft.com/office/officeart/2005/8/layout/default"/>
    <dgm:cxn modelId="{5CE94FE0-0B06-4EA3-944C-BFE4A1034C8F}" type="presOf" srcId="{4AB8FFFB-66F6-4267-9D45-7584CF83B2DA}" destId="{FD264BD2-4F0A-4F40-8D5D-6CA1F3F51017}" srcOrd="0" destOrd="0" presId="urn:microsoft.com/office/officeart/2005/8/layout/default"/>
    <dgm:cxn modelId="{92EEC1E0-5EFC-4431-951F-760F62C36CFE}" type="presOf" srcId="{A76E2993-0870-4D8E-BFB6-0AF1BAE393EF}" destId="{8813B33F-8477-4F0B-BD3B-715552F9754B}" srcOrd="0" destOrd="0" presId="urn:microsoft.com/office/officeart/2005/8/layout/default"/>
    <dgm:cxn modelId="{C15134E7-C4E5-4BB1-9403-7814C8376B53}" srcId="{202A95B9-536F-48EF-9EC0-8D15D27C1D4D}" destId="{606B3CC2-5C99-4F8E-82E8-D589D158E8E8}" srcOrd="26" destOrd="0" parTransId="{9744A2AB-14B8-442A-8B68-AE8BB08CCAF0}" sibTransId="{1252A412-6346-46F5-ACBA-3293976C53DF}"/>
    <dgm:cxn modelId="{2D1FC6E8-D8D8-4BB6-A330-777C5008AE68}" type="presOf" srcId="{84B64DE1-6C1D-471F-8B00-DA3B45338A26}" destId="{956845B6-8C48-4A5C-9B3B-2F20F8998BA1}" srcOrd="0" destOrd="0" presId="urn:microsoft.com/office/officeart/2005/8/layout/default"/>
    <dgm:cxn modelId="{4B1CFDE9-D75D-44A8-AECE-0B67FC3B7581}" srcId="{202A95B9-536F-48EF-9EC0-8D15D27C1D4D}" destId="{A39E7876-8D97-4099-8E39-2E8AE8A3F4BE}" srcOrd="9" destOrd="0" parTransId="{0351F37E-1D6A-4FD1-92D6-8BEDA68E5D24}" sibTransId="{CB9C848B-AFDF-4876-9337-B3F6AFD5F787}"/>
    <dgm:cxn modelId="{856E13EC-15B5-4505-A15C-BFB389E93CC5}" srcId="{202A95B9-536F-48EF-9EC0-8D15D27C1D4D}" destId="{84B64DE1-6C1D-471F-8B00-DA3B45338A26}" srcOrd="22" destOrd="0" parTransId="{418003C6-84AA-4052-93A8-D0AE34D921EE}" sibTransId="{954FE3F2-5856-438A-AF14-ADCE07ED47F6}"/>
    <dgm:cxn modelId="{77D9BEED-F956-4660-A2C2-34FECF1EACAE}" srcId="{202A95B9-536F-48EF-9EC0-8D15D27C1D4D}" destId="{DC65555B-A568-4007-B8B2-1C4A8DEB42EE}" srcOrd="23" destOrd="0" parTransId="{855E3187-25BC-4880-BDED-F652D125B73B}" sibTransId="{0300A21A-104A-40A5-9E98-EA7CA2F14C0D}"/>
    <dgm:cxn modelId="{31089CF1-DCC6-4212-9BA1-39D93CA694F0}" srcId="{202A95B9-536F-48EF-9EC0-8D15D27C1D4D}" destId="{9DE098DA-92A4-47CF-8491-78CCEB79F16D}" srcOrd="27" destOrd="0" parTransId="{DBA9F683-06B4-4BB2-B99B-446DC1DF115A}" sibTransId="{DEF6880A-667C-4080-B958-0E8D28928194}"/>
    <dgm:cxn modelId="{22460EF2-1BD1-4AD5-9804-2B3A657AED2F}" srcId="{202A95B9-536F-48EF-9EC0-8D15D27C1D4D}" destId="{33273703-96D2-4341-AD0B-24644E2BA5B3}" srcOrd="24" destOrd="0" parTransId="{01E8232C-1BA6-4091-9527-5389B3D9ED7C}" sibTransId="{29C3A4BB-0DB8-4912-A311-E7881DC4DA9B}"/>
    <dgm:cxn modelId="{3E4C44F2-2368-4D3B-BC7E-CEF50D8D5E86}" srcId="{202A95B9-536F-48EF-9EC0-8D15D27C1D4D}" destId="{A3C46E01-E63C-430A-BA89-0E75A529CE8C}" srcOrd="21" destOrd="0" parTransId="{20C44F70-8AAD-41EB-B344-52A3D780E72A}" sibTransId="{54C03837-445C-454F-9868-7631A9AB99D0}"/>
    <dgm:cxn modelId="{0A9AF4F7-D869-4E80-9F85-9B2A3284F936}" srcId="{202A95B9-536F-48EF-9EC0-8D15D27C1D4D}" destId="{2AF5546F-8F62-4061-9B88-5E38A8423E5C}" srcOrd="12" destOrd="0" parTransId="{F90CAE46-5537-4AE9-97E9-B03F55A90B63}" sibTransId="{DF332A19-EBA6-4BA5-A153-A101388A517D}"/>
    <dgm:cxn modelId="{FA0EA7F8-2198-4DC4-9F88-BD7941BB62AF}" type="presOf" srcId="{5C6C81A9-D7F6-4B8C-A87E-2894E164F0DE}" destId="{19D5DB8B-D08F-493C-8F0D-9B29CDC7E807}" srcOrd="0" destOrd="0" presId="urn:microsoft.com/office/officeart/2005/8/layout/default"/>
    <dgm:cxn modelId="{9CA46358-817A-42CE-8CDA-AD26B4217735}" type="presParOf" srcId="{0C621AC2-C216-4590-A1CF-7955D85963CE}" destId="{5FE61E65-B1E9-46F5-B536-76BFA6781AE6}" srcOrd="0" destOrd="0" presId="urn:microsoft.com/office/officeart/2005/8/layout/default"/>
    <dgm:cxn modelId="{1508DDB6-55CF-49A6-AE0E-CA7808A78D4F}" type="presParOf" srcId="{0C621AC2-C216-4590-A1CF-7955D85963CE}" destId="{C266F05E-D0DB-407A-8D42-B62EC147D43A}" srcOrd="1" destOrd="0" presId="urn:microsoft.com/office/officeart/2005/8/layout/default"/>
    <dgm:cxn modelId="{CD245340-F331-4F85-80C2-57F4FD8B80E8}" type="presParOf" srcId="{0C621AC2-C216-4590-A1CF-7955D85963CE}" destId="{19D5DB8B-D08F-493C-8F0D-9B29CDC7E807}" srcOrd="2" destOrd="0" presId="urn:microsoft.com/office/officeart/2005/8/layout/default"/>
    <dgm:cxn modelId="{E05D7404-46DC-4819-A252-C97AD4BA738B}" type="presParOf" srcId="{0C621AC2-C216-4590-A1CF-7955D85963CE}" destId="{1B32665C-C037-4CAC-903C-C58659F7DA85}" srcOrd="3" destOrd="0" presId="urn:microsoft.com/office/officeart/2005/8/layout/default"/>
    <dgm:cxn modelId="{E6335C7F-6CD6-46FB-94CE-431C88990F86}" type="presParOf" srcId="{0C621AC2-C216-4590-A1CF-7955D85963CE}" destId="{947D7144-C9AE-40C6-9772-98B362047003}" srcOrd="4" destOrd="0" presId="urn:microsoft.com/office/officeart/2005/8/layout/default"/>
    <dgm:cxn modelId="{130815F4-1BAD-4391-BBC9-4E36A4EF407E}" type="presParOf" srcId="{0C621AC2-C216-4590-A1CF-7955D85963CE}" destId="{A860DFBF-72B1-4C6E-A4A4-55B92A5F7D0A}" srcOrd="5" destOrd="0" presId="urn:microsoft.com/office/officeart/2005/8/layout/default"/>
    <dgm:cxn modelId="{C9F6E47E-4EE9-4B99-8850-326BB055E191}" type="presParOf" srcId="{0C621AC2-C216-4590-A1CF-7955D85963CE}" destId="{C6ADEC4E-A332-4577-BF2C-16ACE43C73DF}" srcOrd="6" destOrd="0" presId="urn:microsoft.com/office/officeart/2005/8/layout/default"/>
    <dgm:cxn modelId="{DD367D7F-A235-47BC-AB82-C93398C97D60}" type="presParOf" srcId="{0C621AC2-C216-4590-A1CF-7955D85963CE}" destId="{3000F54B-0FF7-4712-8188-FF878C697CBF}" srcOrd="7" destOrd="0" presId="urn:microsoft.com/office/officeart/2005/8/layout/default"/>
    <dgm:cxn modelId="{2ECE71AD-25A4-43A0-A305-CF198F889F37}" type="presParOf" srcId="{0C621AC2-C216-4590-A1CF-7955D85963CE}" destId="{96E73BA9-0330-4E0C-8490-17608DE8C6C1}" srcOrd="8" destOrd="0" presId="urn:microsoft.com/office/officeart/2005/8/layout/default"/>
    <dgm:cxn modelId="{070E74C2-A02E-455B-921C-33C595717DF5}" type="presParOf" srcId="{0C621AC2-C216-4590-A1CF-7955D85963CE}" destId="{7DF709FE-7469-4611-B5A5-D3BA3D3B80B9}" srcOrd="9" destOrd="0" presId="urn:microsoft.com/office/officeart/2005/8/layout/default"/>
    <dgm:cxn modelId="{B1943D2E-27CA-43A0-9FBB-32A54EFDD94C}" type="presParOf" srcId="{0C621AC2-C216-4590-A1CF-7955D85963CE}" destId="{6BB95298-6DFF-475D-9C11-0E57D6EB313E}" srcOrd="10" destOrd="0" presId="urn:microsoft.com/office/officeart/2005/8/layout/default"/>
    <dgm:cxn modelId="{8430EAAA-1860-4541-81BB-A5D1F44A9E7D}" type="presParOf" srcId="{0C621AC2-C216-4590-A1CF-7955D85963CE}" destId="{318B270F-2EF2-4376-8542-4064744F0CA8}" srcOrd="11" destOrd="0" presId="urn:microsoft.com/office/officeart/2005/8/layout/default"/>
    <dgm:cxn modelId="{686A1EA3-93E7-4B07-B159-C54D2144EA87}" type="presParOf" srcId="{0C621AC2-C216-4590-A1CF-7955D85963CE}" destId="{2304F323-E67E-4B65-980A-46DCEB750989}" srcOrd="12" destOrd="0" presId="urn:microsoft.com/office/officeart/2005/8/layout/default"/>
    <dgm:cxn modelId="{789EE465-BF56-4D5A-9AAD-501C05107AD5}" type="presParOf" srcId="{0C621AC2-C216-4590-A1CF-7955D85963CE}" destId="{F648DA0D-EE9D-4A74-8CB9-A9D27DF03E43}" srcOrd="13" destOrd="0" presId="urn:microsoft.com/office/officeart/2005/8/layout/default"/>
    <dgm:cxn modelId="{5EA5CDC6-F716-420B-85C3-064E9D711B14}" type="presParOf" srcId="{0C621AC2-C216-4590-A1CF-7955D85963CE}" destId="{D1F9045C-ACDA-4DB3-B208-F1E2C02AC556}" srcOrd="14" destOrd="0" presId="urn:microsoft.com/office/officeart/2005/8/layout/default"/>
    <dgm:cxn modelId="{BEE67469-D43F-40F2-B063-1F09C10118E7}" type="presParOf" srcId="{0C621AC2-C216-4590-A1CF-7955D85963CE}" destId="{355F2C2E-9A43-4859-BFD8-5BC94B86C4AD}" srcOrd="15" destOrd="0" presId="urn:microsoft.com/office/officeart/2005/8/layout/default"/>
    <dgm:cxn modelId="{CE9BDFC2-8D12-4DF1-A7FC-9CDF85207A9D}" type="presParOf" srcId="{0C621AC2-C216-4590-A1CF-7955D85963CE}" destId="{82DA7F0F-3EBF-4DCC-A7A3-6E92A1B2447A}" srcOrd="16" destOrd="0" presId="urn:microsoft.com/office/officeart/2005/8/layout/default"/>
    <dgm:cxn modelId="{75AB0166-01AC-426D-B130-804944376867}" type="presParOf" srcId="{0C621AC2-C216-4590-A1CF-7955D85963CE}" destId="{74180C0A-A0DD-4C69-BA52-0C5A4630E95E}" srcOrd="17" destOrd="0" presId="urn:microsoft.com/office/officeart/2005/8/layout/default"/>
    <dgm:cxn modelId="{FA3AF48B-C28B-4526-A709-A0DDEABB6021}" type="presParOf" srcId="{0C621AC2-C216-4590-A1CF-7955D85963CE}" destId="{9ABD9C2C-DAC3-491B-BC98-2FF4C553409E}" srcOrd="18" destOrd="0" presId="urn:microsoft.com/office/officeart/2005/8/layout/default"/>
    <dgm:cxn modelId="{620878E8-EBF9-4C68-9602-B6B061E18344}" type="presParOf" srcId="{0C621AC2-C216-4590-A1CF-7955D85963CE}" destId="{F06AC981-57DD-42B2-B1DD-5CC6BCD2E54F}" srcOrd="19" destOrd="0" presId="urn:microsoft.com/office/officeart/2005/8/layout/default"/>
    <dgm:cxn modelId="{22932940-9A34-4BF8-97F7-C389BD722A8A}" type="presParOf" srcId="{0C621AC2-C216-4590-A1CF-7955D85963CE}" destId="{2DDBD486-B3DB-4E48-A454-2EFC4830E1B7}" srcOrd="20" destOrd="0" presId="urn:microsoft.com/office/officeart/2005/8/layout/default"/>
    <dgm:cxn modelId="{C3B094B5-D0A5-4073-A42C-9E8919AA5C73}" type="presParOf" srcId="{0C621AC2-C216-4590-A1CF-7955D85963CE}" destId="{BB0B9471-41C1-44C6-87A6-06044A1596FE}" srcOrd="21" destOrd="0" presId="urn:microsoft.com/office/officeart/2005/8/layout/default"/>
    <dgm:cxn modelId="{2D3318C2-B02F-4A68-A624-61918DC75E37}" type="presParOf" srcId="{0C621AC2-C216-4590-A1CF-7955D85963CE}" destId="{021D1BE1-610E-4087-A73A-9D64A70CBBFE}" srcOrd="22" destOrd="0" presId="urn:microsoft.com/office/officeart/2005/8/layout/default"/>
    <dgm:cxn modelId="{5DF9C93D-A51B-4EF6-B81F-9D2555FFBEA7}" type="presParOf" srcId="{0C621AC2-C216-4590-A1CF-7955D85963CE}" destId="{866E641F-1B13-4561-819D-F0159F0814A7}" srcOrd="23" destOrd="0" presId="urn:microsoft.com/office/officeart/2005/8/layout/default"/>
    <dgm:cxn modelId="{E0DEDCF5-DFFE-4B90-9F00-011FD98A9563}" type="presParOf" srcId="{0C621AC2-C216-4590-A1CF-7955D85963CE}" destId="{81A2B32F-0AB5-47BB-8955-A30C30B29CEF}" srcOrd="24" destOrd="0" presId="urn:microsoft.com/office/officeart/2005/8/layout/default"/>
    <dgm:cxn modelId="{3A5CE60C-8086-4EBF-BF5F-6A6BC7DE33A6}" type="presParOf" srcId="{0C621AC2-C216-4590-A1CF-7955D85963CE}" destId="{22FD9393-DFAC-4E85-8EE9-7B9318A42B67}" srcOrd="25" destOrd="0" presId="urn:microsoft.com/office/officeart/2005/8/layout/default"/>
    <dgm:cxn modelId="{EACAF4F7-F64D-4643-9301-B853C6F1B4E0}" type="presParOf" srcId="{0C621AC2-C216-4590-A1CF-7955D85963CE}" destId="{4D4B7EA3-0B1A-417C-84E0-83DD4AC7EF22}" srcOrd="26" destOrd="0" presId="urn:microsoft.com/office/officeart/2005/8/layout/default"/>
    <dgm:cxn modelId="{82EE90C2-C4BA-4F07-AB8C-C9A94C52D376}" type="presParOf" srcId="{0C621AC2-C216-4590-A1CF-7955D85963CE}" destId="{830BF258-880E-4576-82CB-B33CF69F3EBF}" srcOrd="27" destOrd="0" presId="urn:microsoft.com/office/officeart/2005/8/layout/default"/>
    <dgm:cxn modelId="{B1C69111-308E-43C1-B0F4-04130AED8B99}" type="presParOf" srcId="{0C621AC2-C216-4590-A1CF-7955D85963CE}" destId="{05EC64D0-565C-44B6-AC8A-7C54BCDA346E}" srcOrd="28" destOrd="0" presId="urn:microsoft.com/office/officeart/2005/8/layout/default"/>
    <dgm:cxn modelId="{47C25D3D-207A-49B3-9BAC-6A7EC7362487}" type="presParOf" srcId="{0C621AC2-C216-4590-A1CF-7955D85963CE}" destId="{5575224B-D138-4FCF-BE71-6600EC05388B}" srcOrd="29" destOrd="0" presId="urn:microsoft.com/office/officeart/2005/8/layout/default"/>
    <dgm:cxn modelId="{BA0588F3-1A16-4257-8581-034F338302A1}" type="presParOf" srcId="{0C621AC2-C216-4590-A1CF-7955D85963CE}" destId="{76847010-8DFB-430A-8BA8-5CB7F22F3D52}" srcOrd="30" destOrd="0" presId="urn:microsoft.com/office/officeart/2005/8/layout/default"/>
    <dgm:cxn modelId="{333119EA-523C-4D54-BA05-9FA5610B2AB7}" type="presParOf" srcId="{0C621AC2-C216-4590-A1CF-7955D85963CE}" destId="{9158ACCD-620C-405D-A6E5-2147CD0B8049}" srcOrd="31" destOrd="0" presId="urn:microsoft.com/office/officeart/2005/8/layout/default"/>
    <dgm:cxn modelId="{AF5F894C-593A-49D9-A4D4-4FEB9F1C8A3C}" type="presParOf" srcId="{0C621AC2-C216-4590-A1CF-7955D85963CE}" destId="{FD264BD2-4F0A-4F40-8D5D-6CA1F3F51017}" srcOrd="32" destOrd="0" presId="urn:microsoft.com/office/officeart/2005/8/layout/default"/>
    <dgm:cxn modelId="{ED3434D9-76F0-4F99-88B6-0BE5043130AB}" type="presParOf" srcId="{0C621AC2-C216-4590-A1CF-7955D85963CE}" destId="{508BE44A-FAD6-4CAF-B5E5-031B2E3394C5}" srcOrd="33" destOrd="0" presId="urn:microsoft.com/office/officeart/2005/8/layout/default"/>
    <dgm:cxn modelId="{2E695E40-3043-49A2-9E59-830DA4C7AB35}" type="presParOf" srcId="{0C621AC2-C216-4590-A1CF-7955D85963CE}" destId="{8813B33F-8477-4F0B-BD3B-715552F9754B}" srcOrd="34" destOrd="0" presId="urn:microsoft.com/office/officeart/2005/8/layout/default"/>
    <dgm:cxn modelId="{790DCD54-4FCF-4319-9B2A-0CA3A9285BEC}" type="presParOf" srcId="{0C621AC2-C216-4590-A1CF-7955D85963CE}" destId="{87BA8142-334C-4F64-B8FB-4577B6D74BC9}" srcOrd="35" destOrd="0" presId="urn:microsoft.com/office/officeart/2005/8/layout/default"/>
    <dgm:cxn modelId="{BF3AE544-EAFF-44D8-9CA7-30EAEA8D73BF}" type="presParOf" srcId="{0C621AC2-C216-4590-A1CF-7955D85963CE}" destId="{9289B4CB-BF04-4AEE-8413-04D91485E8D2}" srcOrd="36" destOrd="0" presId="urn:microsoft.com/office/officeart/2005/8/layout/default"/>
    <dgm:cxn modelId="{ABE89A03-583D-49CB-B413-76D475D8DBD4}" type="presParOf" srcId="{0C621AC2-C216-4590-A1CF-7955D85963CE}" destId="{29FD9EDE-8A2A-438C-8809-DC23C9D4EE38}" srcOrd="37" destOrd="0" presId="urn:microsoft.com/office/officeart/2005/8/layout/default"/>
    <dgm:cxn modelId="{AB742523-96D9-4993-AB74-16873DB16F4B}" type="presParOf" srcId="{0C621AC2-C216-4590-A1CF-7955D85963CE}" destId="{A83479D0-D28B-412D-BCC5-C0E9017FCC13}" srcOrd="38" destOrd="0" presId="urn:microsoft.com/office/officeart/2005/8/layout/default"/>
    <dgm:cxn modelId="{51CAE387-A48B-4925-8AAC-EF18724FCD2A}" type="presParOf" srcId="{0C621AC2-C216-4590-A1CF-7955D85963CE}" destId="{2DE19E1C-7426-461B-9F5D-450A42C8D7D5}" srcOrd="39" destOrd="0" presId="urn:microsoft.com/office/officeart/2005/8/layout/default"/>
    <dgm:cxn modelId="{D6585547-F693-4701-BDF7-EBF5A6344B6D}" type="presParOf" srcId="{0C621AC2-C216-4590-A1CF-7955D85963CE}" destId="{40407167-5175-4C16-A2C5-25F3F1FF4488}" srcOrd="40" destOrd="0" presId="urn:microsoft.com/office/officeart/2005/8/layout/default"/>
    <dgm:cxn modelId="{F62BBA02-F26D-4DF0-A358-73E3D6E30E5A}" type="presParOf" srcId="{0C621AC2-C216-4590-A1CF-7955D85963CE}" destId="{5E7756ED-FD81-46C8-AF8C-E9D45D524E7E}" srcOrd="41" destOrd="0" presId="urn:microsoft.com/office/officeart/2005/8/layout/default"/>
    <dgm:cxn modelId="{A5F67E1A-CA83-4584-9E51-4002C8A4F69F}" type="presParOf" srcId="{0C621AC2-C216-4590-A1CF-7955D85963CE}" destId="{BB8669DA-C726-4CD1-9183-08C9DA2A7BDE}" srcOrd="42" destOrd="0" presId="urn:microsoft.com/office/officeart/2005/8/layout/default"/>
    <dgm:cxn modelId="{584A3193-F999-4969-82C0-6CFFED9CEF6D}" type="presParOf" srcId="{0C621AC2-C216-4590-A1CF-7955D85963CE}" destId="{9464F472-1431-433B-AD9B-7D70EF840E71}" srcOrd="43" destOrd="0" presId="urn:microsoft.com/office/officeart/2005/8/layout/default"/>
    <dgm:cxn modelId="{4B9E7F87-C821-4674-AE62-BDA4EFE8BA1A}" type="presParOf" srcId="{0C621AC2-C216-4590-A1CF-7955D85963CE}" destId="{956845B6-8C48-4A5C-9B3B-2F20F8998BA1}" srcOrd="44" destOrd="0" presId="urn:microsoft.com/office/officeart/2005/8/layout/default"/>
    <dgm:cxn modelId="{AFDCFEC9-E280-4C41-B7FE-0637BC316732}" type="presParOf" srcId="{0C621AC2-C216-4590-A1CF-7955D85963CE}" destId="{28932D14-6545-4121-96A3-E533311FED9E}" srcOrd="45" destOrd="0" presId="urn:microsoft.com/office/officeart/2005/8/layout/default"/>
    <dgm:cxn modelId="{0995547C-5E0B-4190-B829-E3259A2F7B7F}" type="presParOf" srcId="{0C621AC2-C216-4590-A1CF-7955D85963CE}" destId="{C694F1E1-C129-4CF4-A00F-7DBBC468A241}" srcOrd="46" destOrd="0" presId="urn:microsoft.com/office/officeart/2005/8/layout/default"/>
    <dgm:cxn modelId="{FDA2889E-B6BF-4312-9EC7-A61896523306}" type="presParOf" srcId="{0C621AC2-C216-4590-A1CF-7955D85963CE}" destId="{F1ED52F4-E20B-4110-A1D7-8215EE21A541}" srcOrd="47" destOrd="0" presId="urn:microsoft.com/office/officeart/2005/8/layout/default"/>
    <dgm:cxn modelId="{B30CFEFB-6AD8-4BA9-BFC4-C8B642BFE23A}" type="presParOf" srcId="{0C621AC2-C216-4590-A1CF-7955D85963CE}" destId="{3316E85C-9192-4BB2-95BB-1F0A0053F4B9}" srcOrd="48" destOrd="0" presId="urn:microsoft.com/office/officeart/2005/8/layout/default"/>
    <dgm:cxn modelId="{D6058582-DAD5-49CC-B787-47E8E5AB4362}" type="presParOf" srcId="{0C621AC2-C216-4590-A1CF-7955D85963CE}" destId="{D709F88A-CA62-412F-BB9F-7F4144CC41A0}" srcOrd="49" destOrd="0" presId="urn:microsoft.com/office/officeart/2005/8/layout/default"/>
    <dgm:cxn modelId="{19AEBC46-90E0-40AA-AEA1-428E256781BF}" type="presParOf" srcId="{0C621AC2-C216-4590-A1CF-7955D85963CE}" destId="{53D0627E-9322-43BE-93BA-9FA91F9C86F8}" srcOrd="50" destOrd="0" presId="urn:microsoft.com/office/officeart/2005/8/layout/default"/>
    <dgm:cxn modelId="{887947AA-7BC6-4970-9BA7-874EBF4BADB0}" type="presParOf" srcId="{0C621AC2-C216-4590-A1CF-7955D85963CE}" destId="{A33A5171-2343-4409-BBA6-7F0730465139}" srcOrd="51" destOrd="0" presId="urn:microsoft.com/office/officeart/2005/8/layout/default"/>
    <dgm:cxn modelId="{142491E3-25AA-48DA-8124-B7BFEC91213E}" type="presParOf" srcId="{0C621AC2-C216-4590-A1CF-7955D85963CE}" destId="{8C696F21-BC53-4C7D-BD4A-8696EE4FEE4C}" srcOrd="52" destOrd="0" presId="urn:microsoft.com/office/officeart/2005/8/layout/default"/>
    <dgm:cxn modelId="{FC0CE719-4EF4-451C-BC66-4965373C48F6}" type="presParOf" srcId="{0C621AC2-C216-4590-A1CF-7955D85963CE}" destId="{AC9A178F-E49B-4A75-B70A-8125A1EF22DF}" srcOrd="53" destOrd="0" presId="urn:microsoft.com/office/officeart/2005/8/layout/default"/>
    <dgm:cxn modelId="{27622D0E-8474-4857-AC12-536908BFA5BE}" type="presParOf" srcId="{0C621AC2-C216-4590-A1CF-7955D85963CE}" destId="{E9C472ED-237B-4154-BF6B-EC5E645D3EBB}" srcOrd="5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560AE6-25E5-46D9-82E7-81B63C3E709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B9A3CE22-5398-4F9B-92A2-C2479525C874}">
      <dgm:prSet/>
      <dgm:spPr/>
      <dgm:t>
        <a:bodyPr/>
        <a:lstStyle/>
        <a:p>
          <a:pPr>
            <a:lnSpc>
              <a:spcPct val="100000"/>
            </a:lnSpc>
          </a:pPr>
          <a:r>
            <a:rPr lang="en-US" b="1" u="none"/>
            <a:t>2. </a:t>
          </a:r>
          <a:r>
            <a:rPr lang="en-US" b="0" u="none"/>
            <a:t>Identify source(s) of Data</a:t>
          </a:r>
          <a:endParaRPr lang="en-US" b="0" u="none" dirty="0"/>
        </a:p>
      </dgm:t>
    </dgm:pt>
    <dgm:pt modelId="{AD58933D-8A7F-4245-A731-CDE10E15AE19}" type="parTrans" cxnId="{D352C24C-61FB-42F7-805A-5B7FC8B52262}">
      <dgm:prSet/>
      <dgm:spPr/>
      <dgm:t>
        <a:bodyPr/>
        <a:lstStyle/>
        <a:p>
          <a:endParaRPr lang="en-US" b="1" u="none"/>
        </a:p>
      </dgm:t>
    </dgm:pt>
    <dgm:pt modelId="{6E55BAC5-9D25-4F06-9F02-6B65E2754926}" type="sibTrans" cxnId="{D352C24C-61FB-42F7-805A-5B7FC8B52262}">
      <dgm:prSet phldrT="1"/>
      <dgm:spPr/>
      <dgm:t>
        <a:bodyPr/>
        <a:lstStyle/>
        <a:p>
          <a:endParaRPr lang="en-US" b="1" u="none"/>
        </a:p>
      </dgm:t>
    </dgm:pt>
    <dgm:pt modelId="{34C5218B-9D04-4144-8A8D-F365F3C5C640}">
      <dgm:prSet/>
      <dgm:spPr/>
      <dgm:t>
        <a:bodyPr/>
        <a:lstStyle/>
        <a:p>
          <a:pPr>
            <a:lnSpc>
              <a:spcPct val="100000"/>
            </a:lnSpc>
          </a:pPr>
          <a:r>
            <a:rPr lang="en-US" b="1" u="none"/>
            <a:t>4. </a:t>
          </a:r>
          <a:r>
            <a:rPr lang="en-US" b="0" u="none"/>
            <a:t>Storage &amp; Access</a:t>
          </a:r>
          <a:endParaRPr lang="en-US" b="0" u="none" dirty="0"/>
        </a:p>
      </dgm:t>
    </dgm:pt>
    <dgm:pt modelId="{B830913A-2007-4315-9F49-D532DFED5F8B}" type="parTrans" cxnId="{0EEAF550-953B-402F-B766-161B980ADACB}">
      <dgm:prSet/>
      <dgm:spPr/>
      <dgm:t>
        <a:bodyPr/>
        <a:lstStyle/>
        <a:p>
          <a:endParaRPr lang="en-US" b="1" u="none"/>
        </a:p>
      </dgm:t>
    </dgm:pt>
    <dgm:pt modelId="{00D8F22B-4F5C-407B-816E-272AB1AC80CF}" type="sibTrans" cxnId="{0EEAF550-953B-402F-B766-161B980ADACB}">
      <dgm:prSet phldrT="2"/>
      <dgm:spPr/>
      <dgm:t>
        <a:bodyPr/>
        <a:lstStyle/>
        <a:p>
          <a:endParaRPr lang="en-US" b="1" u="none"/>
        </a:p>
      </dgm:t>
    </dgm:pt>
    <dgm:pt modelId="{B419A535-7C85-4787-9AC1-E906A1848293}">
      <dgm:prSet/>
      <dgm:spPr/>
      <dgm:t>
        <a:bodyPr/>
        <a:lstStyle/>
        <a:p>
          <a:pPr>
            <a:lnSpc>
              <a:spcPct val="100000"/>
            </a:lnSpc>
          </a:pPr>
          <a:r>
            <a:rPr lang="en-US" b="1" u="none"/>
            <a:t>5. </a:t>
          </a:r>
          <a:r>
            <a:rPr lang="en-US" b="0" u="none"/>
            <a:t>Processing</a:t>
          </a:r>
          <a:endParaRPr lang="en-US" b="0" u="none" dirty="0"/>
        </a:p>
      </dgm:t>
    </dgm:pt>
    <dgm:pt modelId="{5633FDBE-9C61-4861-83E4-53A87F41E444}" type="parTrans" cxnId="{BAA3027B-9BCC-48CF-B0DA-A99589ADBFA9}">
      <dgm:prSet/>
      <dgm:spPr/>
      <dgm:t>
        <a:bodyPr/>
        <a:lstStyle/>
        <a:p>
          <a:endParaRPr lang="en-US" b="1" u="none"/>
        </a:p>
      </dgm:t>
    </dgm:pt>
    <dgm:pt modelId="{BBE2BECF-D26D-4C4A-BADA-D1F24423EE46}" type="sibTrans" cxnId="{BAA3027B-9BCC-48CF-B0DA-A99589ADBFA9}">
      <dgm:prSet phldrT="3"/>
      <dgm:spPr/>
      <dgm:t>
        <a:bodyPr/>
        <a:lstStyle/>
        <a:p>
          <a:endParaRPr lang="en-US" b="1" u="none"/>
        </a:p>
      </dgm:t>
    </dgm:pt>
    <dgm:pt modelId="{C21B3FDE-68A5-45C1-8F11-DD0E6B9DC6DE}">
      <dgm:prSet/>
      <dgm:spPr/>
      <dgm:t>
        <a:bodyPr/>
        <a:lstStyle/>
        <a:p>
          <a:pPr>
            <a:lnSpc>
              <a:spcPct val="100000"/>
            </a:lnSpc>
          </a:pPr>
          <a:r>
            <a:rPr lang="en-US" b="1" u="none"/>
            <a:t>6. </a:t>
          </a:r>
          <a:r>
            <a:rPr lang="en-US" b="0" u="none"/>
            <a:t>Visualization</a:t>
          </a:r>
          <a:endParaRPr lang="en-US" b="0" u="none" dirty="0"/>
        </a:p>
      </dgm:t>
    </dgm:pt>
    <dgm:pt modelId="{EB4062BB-4D0F-4716-A093-BAEF6A138DD7}" type="parTrans" cxnId="{09441C64-9D52-42BA-A1A6-C1EF7AB3651D}">
      <dgm:prSet/>
      <dgm:spPr/>
      <dgm:t>
        <a:bodyPr/>
        <a:lstStyle/>
        <a:p>
          <a:endParaRPr lang="en-US" b="1" u="none"/>
        </a:p>
      </dgm:t>
    </dgm:pt>
    <dgm:pt modelId="{D6DBCE5D-ECD9-4549-AD0C-D9298A608DB7}" type="sibTrans" cxnId="{09441C64-9D52-42BA-A1A6-C1EF7AB3651D}">
      <dgm:prSet phldrT="4"/>
      <dgm:spPr/>
      <dgm:t>
        <a:bodyPr/>
        <a:lstStyle/>
        <a:p>
          <a:endParaRPr lang="en-US" b="1" u="none"/>
        </a:p>
      </dgm:t>
    </dgm:pt>
    <dgm:pt modelId="{EFD00CE4-E353-475D-91D4-BFB05A26BD10}">
      <dgm:prSet/>
      <dgm:spPr/>
      <dgm:t>
        <a:bodyPr/>
        <a:lstStyle/>
        <a:p>
          <a:pPr>
            <a:lnSpc>
              <a:spcPct val="100000"/>
            </a:lnSpc>
          </a:pPr>
          <a:r>
            <a:rPr lang="en-US" b="1" u="none"/>
            <a:t>3. </a:t>
          </a:r>
          <a:r>
            <a:rPr lang="en-US" b="0" u="none"/>
            <a:t>Data Integration</a:t>
          </a:r>
          <a:endParaRPr lang="en-US" b="0" u="none" dirty="0"/>
        </a:p>
      </dgm:t>
    </dgm:pt>
    <dgm:pt modelId="{DB0291F1-58A0-47D9-BF0F-C728BBAA7121}" type="parTrans" cxnId="{9AB828BE-2E99-412D-9B1F-2C8E3CF37949}">
      <dgm:prSet/>
      <dgm:spPr/>
      <dgm:t>
        <a:bodyPr/>
        <a:lstStyle/>
        <a:p>
          <a:endParaRPr lang="en-US" b="1" u="none"/>
        </a:p>
      </dgm:t>
    </dgm:pt>
    <dgm:pt modelId="{376AB497-9515-464C-A50D-A6293E5F1F30}" type="sibTrans" cxnId="{9AB828BE-2E99-412D-9B1F-2C8E3CF37949}">
      <dgm:prSet/>
      <dgm:spPr/>
      <dgm:t>
        <a:bodyPr/>
        <a:lstStyle/>
        <a:p>
          <a:endParaRPr lang="en-US" b="1" u="none"/>
        </a:p>
      </dgm:t>
    </dgm:pt>
    <dgm:pt modelId="{5DA149E7-21C2-4F50-9514-9CCD766E240E}">
      <dgm:prSet/>
      <dgm:spPr/>
      <dgm:t>
        <a:bodyPr/>
        <a:lstStyle/>
        <a:p>
          <a:pPr>
            <a:lnSpc>
              <a:spcPct val="100000"/>
            </a:lnSpc>
          </a:pPr>
          <a:r>
            <a:rPr lang="en-US" b="1" u="none"/>
            <a:t>1. </a:t>
          </a:r>
          <a:r>
            <a:rPr lang="en-US" b="0" u="none"/>
            <a:t>Defining Objective</a:t>
          </a:r>
          <a:endParaRPr lang="en-US" b="0" u="none" dirty="0"/>
        </a:p>
      </dgm:t>
    </dgm:pt>
    <dgm:pt modelId="{449251D2-17DD-4DC9-8A20-D19C280AC6C1}" type="parTrans" cxnId="{F5782245-315B-4DCC-8FCC-F786CCB7BC96}">
      <dgm:prSet/>
      <dgm:spPr/>
      <dgm:t>
        <a:bodyPr/>
        <a:lstStyle/>
        <a:p>
          <a:endParaRPr lang="en-US" b="1" u="none"/>
        </a:p>
      </dgm:t>
    </dgm:pt>
    <dgm:pt modelId="{AAC298DC-B2EE-4DB9-B1E2-316CA1B24DE5}" type="sibTrans" cxnId="{F5782245-315B-4DCC-8FCC-F786CCB7BC96}">
      <dgm:prSet/>
      <dgm:spPr/>
      <dgm:t>
        <a:bodyPr/>
        <a:lstStyle/>
        <a:p>
          <a:endParaRPr lang="en-US" b="1" u="none"/>
        </a:p>
      </dgm:t>
    </dgm:pt>
    <dgm:pt modelId="{478C4AF4-2E0B-4C87-BCC7-7E0ADC26BAEF}" type="pres">
      <dgm:prSet presAssocID="{80560AE6-25E5-46D9-82E7-81B63C3E7092}" presName="Name0" presStyleCnt="0">
        <dgm:presLayoutVars>
          <dgm:dir/>
          <dgm:resizeHandles val="exact"/>
        </dgm:presLayoutVars>
      </dgm:prSet>
      <dgm:spPr/>
    </dgm:pt>
    <dgm:pt modelId="{EFC3858C-1EBF-4378-9BCB-68DEED8FA2B3}" type="pres">
      <dgm:prSet presAssocID="{5DA149E7-21C2-4F50-9514-9CCD766E240E}" presName="node" presStyleLbl="node1" presStyleIdx="0" presStyleCnt="6">
        <dgm:presLayoutVars>
          <dgm:bulletEnabled val="1"/>
        </dgm:presLayoutVars>
      </dgm:prSet>
      <dgm:spPr/>
    </dgm:pt>
    <dgm:pt modelId="{AA900C00-DA4F-4CAE-B010-3BA851CDCB77}" type="pres">
      <dgm:prSet presAssocID="{AAC298DC-B2EE-4DB9-B1E2-316CA1B24DE5}" presName="sibTrans" presStyleLbl="sibTrans1D1" presStyleIdx="0" presStyleCnt="5"/>
      <dgm:spPr/>
    </dgm:pt>
    <dgm:pt modelId="{423AEFB3-4A3D-4037-9A79-34E40E9D719E}" type="pres">
      <dgm:prSet presAssocID="{AAC298DC-B2EE-4DB9-B1E2-316CA1B24DE5}" presName="connectorText" presStyleLbl="sibTrans1D1" presStyleIdx="0" presStyleCnt="5"/>
      <dgm:spPr/>
    </dgm:pt>
    <dgm:pt modelId="{B8A19C42-21E4-44AB-B5BD-3CA5ED6BEF6E}" type="pres">
      <dgm:prSet presAssocID="{B9A3CE22-5398-4F9B-92A2-C2479525C874}" presName="node" presStyleLbl="node1" presStyleIdx="1" presStyleCnt="6">
        <dgm:presLayoutVars>
          <dgm:bulletEnabled val="1"/>
        </dgm:presLayoutVars>
      </dgm:prSet>
      <dgm:spPr/>
    </dgm:pt>
    <dgm:pt modelId="{37CA2654-3909-45E4-AC47-01DA7AA6DFEF}" type="pres">
      <dgm:prSet presAssocID="{6E55BAC5-9D25-4F06-9F02-6B65E2754926}" presName="sibTrans" presStyleLbl="sibTrans1D1" presStyleIdx="1" presStyleCnt="5"/>
      <dgm:spPr/>
    </dgm:pt>
    <dgm:pt modelId="{6F44CB12-B993-43E6-8EE3-B36F5A178B5A}" type="pres">
      <dgm:prSet presAssocID="{6E55BAC5-9D25-4F06-9F02-6B65E2754926}" presName="connectorText" presStyleLbl="sibTrans1D1" presStyleIdx="1" presStyleCnt="5"/>
      <dgm:spPr/>
    </dgm:pt>
    <dgm:pt modelId="{98825533-1D67-47AB-B022-568FA1856EB9}" type="pres">
      <dgm:prSet presAssocID="{EFD00CE4-E353-475D-91D4-BFB05A26BD10}" presName="node" presStyleLbl="node1" presStyleIdx="2" presStyleCnt="6">
        <dgm:presLayoutVars>
          <dgm:bulletEnabled val="1"/>
        </dgm:presLayoutVars>
      </dgm:prSet>
      <dgm:spPr/>
    </dgm:pt>
    <dgm:pt modelId="{631A9325-126B-4F1B-A9B5-6D3EA33E4869}" type="pres">
      <dgm:prSet presAssocID="{376AB497-9515-464C-A50D-A6293E5F1F30}" presName="sibTrans" presStyleLbl="sibTrans1D1" presStyleIdx="2" presStyleCnt="5"/>
      <dgm:spPr/>
    </dgm:pt>
    <dgm:pt modelId="{7413DF19-F853-4690-9519-F13B9C5191E7}" type="pres">
      <dgm:prSet presAssocID="{376AB497-9515-464C-A50D-A6293E5F1F30}" presName="connectorText" presStyleLbl="sibTrans1D1" presStyleIdx="2" presStyleCnt="5"/>
      <dgm:spPr/>
    </dgm:pt>
    <dgm:pt modelId="{C2CCB35C-7F6F-47A8-973E-7D2CACB4E611}" type="pres">
      <dgm:prSet presAssocID="{34C5218B-9D04-4144-8A8D-F365F3C5C640}" presName="node" presStyleLbl="node1" presStyleIdx="3" presStyleCnt="6">
        <dgm:presLayoutVars>
          <dgm:bulletEnabled val="1"/>
        </dgm:presLayoutVars>
      </dgm:prSet>
      <dgm:spPr/>
    </dgm:pt>
    <dgm:pt modelId="{5491DA8E-0C10-4784-9F00-7618CDCD16C3}" type="pres">
      <dgm:prSet presAssocID="{00D8F22B-4F5C-407B-816E-272AB1AC80CF}" presName="sibTrans" presStyleLbl="sibTrans1D1" presStyleIdx="3" presStyleCnt="5"/>
      <dgm:spPr/>
    </dgm:pt>
    <dgm:pt modelId="{DD518909-CDAE-452A-880A-25C67B05890D}" type="pres">
      <dgm:prSet presAssocID="{00D8F22B-4F5C-407B-816E-272AB1AC80CF}" presName="connectorText" presStyleLbl="sibTrans1D1" presStyleIdx="3" presStyleCnt="5"/>
      <dgm:spPr/>
    </dgm:pt>
    <dgm:pt modelId="{10061507-06BF-4DB5-AF52-11A4796E733D}" type="pres">
      <dgm:prSet presAssocID="{B419A535-7C85-4787-9AC1-E906A1848293}" presName="node" presStyleLbl="node1" presStyleIdx="4" presStyleCnt="6">
        <dgm:presLayoutVars>
          <dgm:bulletEnabled val="1"/>
        </dgm:presLayoutVars>
      </dgm:prSet>
      <dgm:spPr/>
    </dgm:pt>
    <dgm:pt modelId="{6B92D0AF-FE10-4094-BD3A-F1A6AA42776F}" type="pres">
      <dgm:prSet presAssocID="{BBE2BECF-D26D-4C4A-BADA-D1F24423EE46}" presName="sibTrans" presStyleLbl="sibTrans1D1" presStyleIdx="4" presStyleCnt="5"/>
      <dgm:spPr/>
    </dgm:pt>
    <dgm:pt modelId="{ADFDAA78-43A0-40E5-86D4-8A0978231A61}" type="pres">
      <dgm:prSet presAssocID="{BBE2BECF-D26D-4C4A-BADA-D1F24423EE46}" presName="connectorText" presStyleLbl="sibTrans1D1" presStyleIdx="4" presStyleCnt="5"/>
      <dgm:spPr/>
    </dgm:pt>
    <dgm:pt modelId="{DBE5759D-BEB4-44D5-8A03-2D6A4231AFC8}" type="pres">
      <dgm:prSet presAssocID="{C21B3FDE-68A5-45C1-8F11-DD0E6B9DC6DE}" presName="node" presStyleLbl="node1" presStyleIdx="5" presStyleCnt="6">
        <dgm:presLayoutVars>
          <dgm:bulletEnabled val="1"/>
        </dgm:presLayoutVars>
      </dgm:prSet>
      <dgm:spPr/>
    </dgm:pt>
  </dgm:ptLst>
  <dgm:cxnLst>
    <dgm:cxn modelId="{D2808E13-040C-4C94-9FF4-1DDF2871FE02}" type="presOf" srcId="{BBE2BECF-D26D-4C4A-BADA-D1F24423EE46}" destId="{ADFDAA78-43A0-40E5-86D4-8A0978231A61}" srcOrd="1" destOrd="0" presId="urn:microsoft.com/office/officeart/2016/7/layout/RepeatingBendingProcessNew"/>
    <dgm:cxn modelId="{95860920-7BF8-4404-AD8E-BAC0B2A15E11}" type="presOf" srcId="{AAC298DC-B2EE-4DB9-B1E2-316CA1B24DE5}" destId="{AA900C00-DA4F-4CAE-B010-3BA851CDCB77}" srcOrd="0" destOrd="0" presId="urn:microsoft.com/office/officeart/2016/7/layout/RepeatingBendingProcessNew"/>
    <dgm:cxn modelId="{845BA22B-E155-48FF-BC5A-3A3B076DFE8D}" type="presOf" srcId="{5DA149E7-21C2-4F50-9514-9CCD766E240E}" destId="{EFC3858C-1EBF-4378-9BCB-68DEED8FA2B3}" srcOrd="0" destOrd="0" presId="urn:microsoft.com/office/officeart/2016/7/layout/RepeatingBendingProcessNew"/>
    <dgm:cxn modelId="{8531393F-0F00-4700-84EF-39FC21C820A4}" type="presOf" srcId="{AAC298DC-B2EE-4DB9-B1E2-316CA1B24DE5}" destId="{423AEFB3-4A3D-4037-9A79-34E40E9D719E}" srcOrd="1" destOrd="0" presId="urn:microsoft.com/office/officeart/2016/7/layout/RepeatingBendingProcessNew"/>
    <dgm:cxn modelId="{49EF0243-27B8-499C-8A6D-C6F95460A46D}" type="presOf" srcId="{BBE2BECF-D26D-4C4A-BADA-D1F24423EE46}" destId="{6B92D0AF-FE10-4094-BD3A-F1A6AA42776F}" srcOrd="0" destOrd="0" presId="urn:microsoft.com/office/officeart/2016/7/layout/RepeatingBendingProcessNew"/>
    <dgm:cxn modelId="{09441C64-9D52-42BA-A1A6-C1EF7AB3651D}" srcId="{80560AE6-25E5-46D9-82E7-81B63C3E7092}" destId="{C21B3FDE-68A5-45C1-8F11-DD0E6B9DC6DE}" srcOrd="5" destOrd="0" parTransId="{EB4062BB-4D0F-4716-A093-BAEF6A138DD7}" sibTransId="{D6DBCE5D-ECD9-4549-AD0C-D9298A608DB7}"/>
    <dgm:cxn modelId="{F5782245-315B-4DCC-8FCC-F786CCB7BC96}" srcId="{80560AE6-25E5-46D9-82E7-81B63C3E7092}" destId="{5DA149E7-21C2-4F50-9514-9CCD766E240E}" srcOrd="0" destOrd="0" parTransId="{449251D2-17DD-4DC9-8A20-D19C280AC6C1}" sibTransId="{AAC298DC-B2EE-4DB9-B1E2-316CA1B24DE5}"/>
    <dgm:cxn modelId="{8923CF65-1A3C-4448-A15D-FFBAEAA75E4C}" type="presOf" srcId="{00D8F22B-4F5C-407B-816E-272AB1AC80CF}" destId="{DD518909-CDAE-452A-880A-25C67B05890D}" srcOrd="1" destOrd="0" presId="urn:microsoft.com/office/officeart/2016/7/layout/RepeatingBendingProcessNew"/>
    <dgm:cxn modelId="{C9D07E67-13F6-4823-AB18-AF5B656BDDB3}" type="presOf" srcId="{EFD00CE4-E353-475D-91D4-BFB05A26BD10}" destId="{98825533-1D67-47AB-B022-568FA1856EB9}" srcOrd="0" destOrd="0" presId="urn:microsoft.com/office/officeart/2016/7/layout/RepeatingBendingProcessNew"/>
    <dgm:cxn modelId="{20A3C548-91F0-484D-9F47-8165DDF1F112}" type="presOf" srcId="{80560AE6-25E5-46D9-82E7-81B63C3E7092}" destId="{478C4AF4-2E0B-4C87-BCC7-7E0ADC26BAEF}" srcOrd="0" destOrd="0" presId="urn:microsoft.com/office/officeart/2016/7/layout/RepeatingBendingProcessNew"/>
    <dgm:cxn modelId="{D352C24C-61FB-42F7-805A-5B7FC8B52262}" srcId="{80560AE6-25E5-46D9-82E7-81B63C3E7092}" destId="{B9A3CE22-5398-4F9B-92A2-C2479525C874}" srcOrd="1" destOrd="0" parTransId="{AD58933D-8A7F-4245-A731-CDE10E15AE19}" sibTransId="{6E55BAC5-9D25-4F06-9F02-6B65E2754926}"/>
    <dgm:cxn modelId="{0EEAF550-953B-402F-B766-161B980ADACB}" srcId="{80560AE6-25E5-46D9-82E7-81B63C3E7092}" destId="{34C5218B-9D04-4144-8A8D-F365F3C5C640}" srcOrd="3" destOrd="0" parTransId="{B830913A-2007-4315-9F49-D532DFED5F8B}" sibTransId="{00D8F22B-4F5C-407B-816E-272AB1AC80CF}"/>
    <dgm:cxn modelId="{0BD0C575-C8BD-45E3-B129-93DCF0509460}" type="presOf" srcId="{376AB497-9515-464C-A50D-A6293E5F1F30}" destId="{631A9325-126B-4F1B-A9B5-6D3EA33E4869}" srcOrd="0" destOrd="0" presId="urn:microsoft.com/office/officeart/2016/7/layout/RepeatingBendingProcessNew"/>
    <dgm:cxn modelId="{BAA3027B-9BCC-48CF-B0DA-A99589ADBFA9}" srcId="{80560AE6-25E5-46D9-82E7-81B63C3E7092}" destId="{B419A535-7C85-4787-9AC1-E906A1848293}" srcOrd="4" destOrd="0" parTransId="{5633FDBE-9C61-4861-83E4-53A87F41E444}" sibTransId="{BBE2BECF-D26D-4C4A-BADA-D1F24423EE46}"/>
    <dgm:cxn modelId="{75BB607B-8291-4617-ACF7-973675841EF3}" type="presOf" srcId="{B9A3CE22-5398-4F9B-92A2-C2479525C874}" destId="{B8A19C42-21E4-44AB-B5BD-3CA5ED6BEF6E}" srcOrd="0" destOrd="0" presId="urn:microsoft.com/office/officeart/2016/7/layout/RepeatingBendingProcessNew"/>
    <dgm:cxn modelId="{6B343A7F-7927-4DFF-818D-B4D940014DE6}" type="presOf" srcId="{B419A535-7C85-4787-9AC1-E906A1848293}" destId="{10061507-06BF-4DB5-AF52-11A4796E733D}" srcOrd="0" destOrd="0" presId="urn:microsoft.com/office/officeart/2016/7/layout/RepeatingBendingProcessNew"/>
    <dgm:cxn modelId="{3A4C2E8B-8359-4A38-B189-07233E4442C6}" type="presOf" srcId="{00D8F22B-4F5C-407B-816E-272AB1AC80CF}" destId="{5491DA8E-0C10-4784-9F00-7618CDCD16C3}" srcOrd="0" destOrd="0" presId="urn:microsoft.com/office/officeart/2016/7/layout/RepeatingBendingProcessNew"/>
    <dgm:cxn modelId="{5E0AFDB8-FEC0-4E9E-A503-A8017A6B15E8}" type="presOf" srcId="{34C5218B-9D04-4144-8A8D-F365F3C5C640}" destId="{C2CCB35C-7F6F-47A8-973E-7D2CACB4E611}" srcOrd="0" destOrd="0" presId="urn:microsoft.com/office/officeart/2016/7/layout/RepeatingBendingProcessNew"/>
    <dgm:cxn modelId="{9AB828BE-2E99-412D-9B1F-2C8E3CF37949}" srcId="{80560AE6-25E5-46D9-82E7-81B63C3E7092}" destId="{EFD00CE4-E353-475D-91D4-BFB05A26BD10}" srcOrd="2" destOrd="0" parTransId="{DB0291F1-58A0-47D9-BF0F-C728BBAA7121}" sibTransId="{376AB497-9515-464C-A50D-A6293E5F1F30}"/>
    <dgm:cxn modelId="{6267ABC9-A9EF-49DD-846A-24D19B5F1F1D}" type="presOf" srcId="{6E55BAC5-9D25-4F06-9F02-6B65E2754926}" destId="{6F44CB12-B993-43E6-8EE3-B36F5A178B5A}" srcOrd="1" destOrd="0" presId="urn:microsoft.com/office/officeart/2016/7/layout/RepeatingBendingProcessNew"/>
    <dgm:cxn modelId="{F26F8DD1-7794-4299-8D3D-EDEB77A7CC19}" type="presOf" srcId="{C21B3FDE-68A5-45C1-8F11-DD0E6B9DC6DE}" destId="{DBE5759D-BEB4-44D5-8A03-2D6A4231AFC8}" srcOrd="0" destOrd="0" presId="urn:microsoft.com/office/officeart/2016/7/layout/RepeatingBendingProcessNew"/>
    <dgm:cxn modelId="{8D2292D5-1675-48CC-893E-1892EAB3D70C}" type="presOf" srcId="{6E55BAC5-9D25-4F06-9F02-6B65E2754926}" destId="{37CA2654-3909-45E4-AC47-01DA7AA6DFEF}" srcOrd="0" destOrd="0" presId="urn:microsoft.com/office/officeart/2016/7/layout/RepeatingBendingProcessNew"/>
    <dgm:cxn modelId="{17A70CEF-D8DD-4390-BFCC-8310BDF858CF}" type="presOf" srcId="{376AB497-9515-464C-A50D-A6293E5F1F30}" destId="{7413DF19-F853-4690-9519-F13B9C5191E7}" srcOrd="1" destOrd="0" presId="urn:microsoft.com/office/officeart/2016/7/layout/RepeatingBendingProcessNew"/>
    <dgm:cxn modelId="{90AAEC74-8A96-426E-A5C0-6358C01DF6A1}" type="presParOf" srcId="{478C4AF4-2E0B-4C87-BCC7-7E0ADC26BAEF}" destId="{EFC3858C-1EBF-4378-9BCB-68DEED8FA2B3}" srcOrd="0" destOrd="0" presId="urn:microsoft.com/office/officeart/2016/7/layout/RepeatingBendingProcessNew"/>
    <dgm:cxn modelId="{186CE69E-AC32-4FD7-B3B7-CB4BFE24DA60}" type="presParOf" srcId="{478C4AF4-2E0B-4C87-BCC7-7E0ADC26BAEF}" destId="{AA900C00-DA4F-4CAE-B010-3BA851CDCB77}" srcOrd="1" destOrd="0" presId="urn:microsoft.com/office/officeart/2016/7/layout/RepeatingBendingProcessNew"/>
    <dgm:cxn modelId="{182A66C6-7FD0-4770-BBD6-B901715B12BA}" type="presParOf" srcId="{AA900C00-DA4F-4CAE-B010-3BA851CDCB77}" destId="{423AEFB3-4A3D-4037-9A79-34E40E9D719E}" srcOrd="0" destOrd="0" presId="urn:microsoft.com/office/officeart/2016/7/layout/RepeatingBendingProcessNew"/>
    <dgm:cxn modelId="{822C164F-8C5C-4F42-A998-233D68212EB8}" type="presParOf" srcId="{478C4AF4-2E0B-4C87-BCC7-7E0ADC26BAEF}" destId="{B8A19C42-21E4-44AB-B5BD-3CA5ED6BEF6E}" srcOrd="2" destOrd="0" presId="urn:microsoft.com/office/officeart/2016/7/layout/RepeatingBendingProcessNew"/>
    <dgm:cxn modelId="{0FBBDCAB-1CDC-446C-A808-22D573A34C6E}" type="presParOf" srcId="{478C4AF4-2E0B-4C87-BCC7-7E0ADC26BAEF}" destId="{37CA2654-3909-45E4-AC47-01DA7AA6DFEF}" srcOrd="3" destOrd="0" presId="urn:microsoft.com/office/officeart/2016/7/layout/RepeatingBendingProcessNew"/>
    <dgm:cxn modelId="{37576C15-E101-4AEE-B156-84B6001C2167}" type="presParOf" srcId="{37CA2654-3909-45E4-AC47-01DA7AA6DFEF}" destId="{6F44CB12-B993-43E6-8EE3-B36F5A178B5A}" srcOrd="0" destOrd="0" presId="urn:microsoft.com/office/officeart/2016/7/layout/RepeatingBendingProcessNew"/>
    <dgm:cxn modelId="{4D28E61F-1674-4F0B-960D-09539E6C8B8A}" type="presParOf" srcId="{478C4AF4-2E0B-4C87-BCC7-7E0ADC26BAEF}" destId="{98825533-1D67-47AB-B022-568FA1856EB9}" srcOrd="4" destOrd="0" presId="urn:microsoft.com/office/officeart/2016/7/layout/RepeatingBendingProcessNew"/>
    <dgm:cxn modelId="{C947C02D-DF87-44AD-BB65-14FDBCBF1990}" type="presParOf" srcId="{478C4AF4-2E0B-4C87-BCC7-7E0ADC26BAEF}" destId="{631A9325-126B-4F1B-A9B5-6D3EA33E4869}" srcOrd="5" destOrd="0" presId="urn:microsoft.com/office/officeart/2016/7/layout/RepeatingBendingProcessNew"/>
    <dgm:cxn modelId="{7CC59152-74BF-4008-988B-5C7254A3BF42}" type="presParOf" srcId="{631A9325-126B-4F1B-A9B5-6D3EA33E4869}" destId="{7413DF19-F853-4690-9519-F13B9C5191E7}" srcOrd="0" destOrd="0" presId="urn:microsoft.com/office/officeart/2016/7/layout/RepeatingBendingProcessNew"/>
    <dgm:cxn modelId="{527DB258-4026-4628-AC74-F239F7F6971B}" type="presParOf" srcId="{478C4AF4-2E0B-4C87-BCC7-7E0ADC26BAEF}" destId="{C2CCB35C-7F6F-47A8-973E-7D2CACB4E611}" srcOrd="6" destOrd="0" presId="urn:microsoft.com/office/officeart/2016/7/layout/RepeatingBendingProcessNew"/>
    <dgm:cxn modelId="{E4B1ABBD-0E3B-4DC3-9AAD-4A6749AD52F0}" type="presParOf" srcId="{478C4AF4-2E0B-4C87-BCC7-7E0ADC26BAEF}" destId="{5491DA8E-0C10-4784-9F00-7618CDCD16C3}" srcOrd="7" destOrd="0" presId="urn:microsoft.com/office/officeart/2016/7/layout/RepeatingBendingProcessNew"/>
    <dgm:cxn modelId="{90DD9493-D626-43D9-86EF-2C73552B57F5}" type="presParOf" srcId="{5491DA8E-0C10-4784-9F00-7618CDCD16C3}" destId="{DD518909-CDAE-452A-880A-25C67B05890D}" srcOrd="0" destOrd="0" presId="urn:microsoft.com/office/officeart/2016/7/layout/RepeatingBendingProcessNew"/>
    <dgm:cxn modelId="{F86473EB-E4B6-4820-8557-6B37E65BA7C4}" type="presParOf" srcId="{478C4AF4-2E0B-4C87-BCC7-7E0ADC26BAEF}" destId="{10061507-06BF-4DB5-AF52-11A4796E733D}" srcOrd="8" destOrd="0" presId="urn:microsoft.com/office/officeart/2016/7/layout/RepeatingBendingProcessNew"/>
    <dgm:cxn modelId="{BA976F57-FBBA-4565-92B7-72006E24BC98}" type="presParOf" srcId="{478C4AF4-2E0B-4C87-BCC7-7E0ADC26BAEF}" destId="{6B92D0AF-FE10-4094-BD3A-F1A6AA42776F}" srcOrd="9" destOrd="0" presId="urn:microsoft.com/office/officeart/2016/7/layout/RepeatingBendingProcessNew"/>
    <dgm:cxn modelId="{F2C493E0-40F4-4939-9EF8-BAE100B30C88}" type="presParOf" srcId="{6B92D0AF-FE10-4094-BD3A-F1A6AA42776F}" destId="{ADFDAA78-43A0-40E5-86D4-8A0978231A61}" srcOrd="0" destOrd="0" presId="urn:microsoft.com/office/officeart/2016/7/layout/RepeatingBendingProcessNew"/>
    <dgm:cxn modelId="{086DF474-76D4-427A-8866-87F81EAD0182}" type="presParOf" srcId="{478C4AF4-2E0B-4C87-BCC7-7E0ADC26BAEF}" destId="{DBE5759D-BEB4-44D5-8A03-2D6A4231AFC8}"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C24E06-DC65-4E64-A5BC-B00300EF09C3}"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C3C0200A-99D7-41DA-BF54-CDB1E1CBD3DE}">
      <dgm:prSet/>
      <dgm:spPr/>
      <dgm:t>
        <a:bodyPr/>
        <a:lstStyle/>
        <a:p>
          <a:r>
            <a:rPr lang="en-US" dirty="0"/>
            <a:t>Allowed to be conservative in investments.</a:t>
          </a:r>
        </a:p>
      </dgm:t>
    </dgm:pt>
    <dgm:pt modelId="{BA67BC67-1DF3-45C8-9F5F-AD2293026315}" type="parTrans" cxnId="{1D078184-00C6-4753-9DA8-36B9B8471EF4}">
      <dgm:prSet/>
      <dgm:spPr/>
      <dgm:t>
        <a:bodyPr/>
        <a:lstStyle/>
        <a:p>
          <a:endParaRPr lang="en-US"/>
        </a:p>
      </dgm:t>
    </dgm:pt>
    <dgm:pt modelId="{E2E98EDA-F03A-4BE7-A42B-492871197821}" type="sibTrans" cxnId="{1D078184-00C6-4753-9DA8-36B9B8471EF4}">
      <dgm:prSet/>
      <dgm:spPr/>
      <dgm:t>
        <a:bodyPr/>
        <a:lstStyle/>
        <a:p>
          <a:endParaRPr lang="en-US"/>
        </a:p>
      </dgm:t>
    </dgm:pt>
    <dgm:pt modelId="{148D7B3A-D319-4A22-B247-ED35C6A8E1D0}">
      <dgm:prSet/>
      <dgm:spPr/>
      <dgm:t>
        <a:bodyPr/>
        <a:lstStyle/>
        <a:p>
          <a:r>
            <a:rPr lang="en-US" dirty="0"/>
            <a:t>Crawl before you walk and walk before you run.</a:t>
          </a:r>
        </a:p>
      </dgm:t>
    </dgm:pt>
    <dgm:pt modelId="{A95CC621-104A-458A-9E18-B7E58665E3C0}" type="parTrans" cxnId="{0E16D7B2-539A-4871-8F13-D3A3CA80440C}">
      <dgm:prSet/>
      <dgm:spPr/>
      <dgm:t>
        <a:bodyPr/>
        <a:lstStyle/>
        <a:p>
          <a:endParaRPr lang="en-US"/>
        </a:p>
      </dgm:t>
    </dgm:pt>
    <dgm:pt modelId="{D561E968-D6B6-4CB3-AA5A-EEE107945AE4}" type="sibTrans" cxnId="{0E16D7B2-539A-4871-8F13-D3A3CA80440C}">
      <dgm:prSet/>
      <dgm:spPr/>
      <dgm:t>
        <a:bodyPr/>
        <a:lstStyle/>
        <a:p>
          <a:endParaRPr lang="en-US"/>
        </a:p>
      </dgm:t>
    </dgm:pt>
    <dgm:pt modelId="{D901B994-DDDC-4D17-9CA4-035437B2EE02}">
      <dgm:prSet/>
      <dgm:spPr/>
      <dgm:t>
        <a:bodyPr/>
        <a:lstStyle/>
        <a:p>
          <a:r>
            <a:rPr lang="en-US" dirty="0"/>
            <a:t>Elasticity both for Storage and Processing.</a:t>
          </a:r>
        </a:p>
      </dgm:t>
    </dgm:pt>
    <dgm:pt modelId="{5F1A41B5-4B3C-4B23-8CB7-A3AE8B4F46A4}" type="sibTrans" cxnId="{22046BEE-CD2F-46AC-87B0-C809205DCDEE}">
      <dgm:prSet/>
      <dgm:spPr/>
      <dgm:t>
        <a:bodyPr/>
        <a:lstStyle/>
        <a:p>
          <a:endParaRPr lang="en-US"/>
        </a:p>
      </dgm:t>
    </dgm:pt>
    <dgm:pt modelId="{62A13952-D429-48E9-9ABE-704638D717FF}" type="parTrans" cxnId="{22046BEE-CD2F-46AC-87B0-C809205DCDEE}">
      <dgm:prSet/>
      <dgm:spPr/>
      <dgm:t>
        <a:bodyPr/>
        <a:lstStyle/>
        <a:p>
          <a:endParaRPr lang="en-US"/>
        </a:p>
      </dgm:t>
    </dgm:pt>
    <dgm:pt modelId="{5B460BE9-1188-4D31-8C3F-FBCFBCA41DBA}" type="pres">
      <dgm:prSet presAssocID="{68C24E06-DC65-4E64-A5BC-B00300EF09C3}" presName="root" presStyleCnt="0">
        <dgm:presLayoutVars>
          <dgm:dir/>
          <dgm:resizeHandles val="exact"/>
        </dgm:presLayoutVars>
      </dgm:prSet>
      <dgm:spPr/>
    </dgm:pt>
    <dgm:pt modelId="{140B4471-1D6C-4832-AAA9-1741B3F1DE54}" type="pres">
      <dgm:prSet presAssocID="{C3C0200A-99D7-41DA-BF54-CDB1E1CBD3DE}" presName="compNode" presStyleCnt="0"/>
      <dgm:spPr/>
    </dgm:pt>
    <dgm:pt modelId="{360D197C-ACE8-453C-BBDD-B35AA38CD0E1}" type="pres">
      <dgm:prSet presAssocID="{C3C0200A-99D7-41DA-BF54-CDB1E1CBD3DE}" presName="bgRect" presStyleLbl="bgShp" presStyleIdx="0" presStyleCnt="3"/>
      <dgm:spPr/>
    </dgm:pt>
    <dgm:pt modelId="{1912FAEB-1119-4B9F-B4C6-22432379AEFD}" type="pres">
      <dgm:prSet presAssocID="{C3C0200A-99D7-41DA-BF54-CDB1E1CBD3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7621AF76-2A17-45CF-9FF6-1F03399F701A}" type="pres">
      <dgm:prSet presAssocID="{C3C0200A-99D7-41DA-BF54-CDB1E1CBD3DE}" presName="spaceRect" presStyleCnt="0"/>
      <dgm:spPr/>
    </dgm:pt>
    <dgm:pt modelId="{729DA130-0E52-41A5-A9A6-60CBE916B048}" type="pres">
      <dgm:prSet presAssocID="{C3C0200A-99D7-41DA-BF54-CDB1E1CBD3DE}" presName="parTx" presStyleLbl="revTx" presStyleIdx="0" presStyleCnt="3">
        <dgm:presLayoutVars>
          <dgm:chMax val="0"/>
          <dgm:chPref val="0"/>
        </dgm:presLayoutVars>
      </dgm:prSet>
      <dgm:spPr/>
    </dgm:pt>
    <dgm:pt modelId="{067A2BC1-AC66-410E-9603-35924F75FF43}" type="pres">
      <dgm:prSet presAssocID="{E2E98EDA-F03A-4BE7-A42B-492871197821}" presName="sibTrans" presStyleCnt="0"/>
      <dgm:spPr/>
    </dgm:pt>
    <dgm:pt modelId="{4B8AD544-5A04-4D96-BC25-05EBF8608612}" type="pres">
      <dgm:prSet presAssocID="{148D7B3A-D319-4A22-B247-ED35C6A8E1D0}" presName="compNode" presStyleCnt="0"/>
      <dgm:spPr/>
    </dgm:pt>
    <dgm:pt modelId="{BFC02534-07DA-4088-B772-53B1230B86DD}" type="pres">
      <dgm:prSet presAssocID="{148D7B3A-D319-4A22-B247-ED35C6A8E1D0}" presName="bgRect" presStyleLbl="bgShp" presStyleIdx="1" presStyleCnt="3"/>
      <dgm:spPr/>
    </dgm:pt>
    <dgm:pt modelId="{652E06F1-890F-4017-9BF6-51850D7080DD}" type="pres">
      <dgm:prSet presAssocID="{148D7B3A-D319-4A22-B247-ED35C6A8E1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lk"/>
        </a:ext>
      </dgm:extLst>
    </dgm:pt>
    <dgm:pt modelId="{37A7AE21-EB60-4249-8347-E15E9667F9DB}" type="pres">
      <dgm:prSet presAssocID="{148D7B3A-D319-4A22-B247-ED35C6A8E1D0}" presName="spaceRect" presStyleCnt="0"/>
      <dgm:spPr/>
    </dgm:pt>
    <dgm:pt modelId="{B8DE42A8-7C44-417D-900B-9588355765A9}" type="pres">
      <dgm:prSet presAssocID="{148D7B3A-D319-4A22-B247-ED35C6A8E1D0}" presName="parTx" presStyleLbl="revTx" presStyleIdx="1" presStyleCnt="3">
        <dgm:presLayoutVars>
          <dgm:chMax val="0"/>
          <dgm:chPref val="0"/>
        </dgm:presLayoutVars>
      </dgm:prSet>
      <dgm:spPr/>
    </dgm:pt>
    <dgm:pt modelId="{37E69229-E285-473A-AE96-EEBAE039886F}" type="pres">
      <dgm:prSet presAssocID="{D561E968-D6B6-4CB3-AA5A-EEE107945AE4}" presName="sibTrans" presStyleCnt="0"/>
      <dgm:spPr/>
    </dgm:pt>
    <dgm:pt modelId="{584F4093-88EF-4F00-9B06-2DA1E1DA9621}" type="pres">
      <dgm:prSet presAssocID="{D901B994-DDDC-4D17-9CA4-035437B2EE02}" presName="compNode" presStyleCnt="0"/>
      <dgm:spPr/>
    </dgm:pt>
    <dgm:pt modelId="{08F6801B-F2D0-42DC-8135-E33ACD007226}" type="pres">
      <dgm:prSet presAssocID="{D901B994-DDDC-4D17-9CA4-035437B2EE02}" presName="bgRect" presStyleLbl="bgShp" presStyleIdx="2" presStyleCnt="3"/>
      <dgm:spPr/>
    </dgm:pt>
    <dgm:pt modelId="{2B4838A0-F5E5-4F41-BD30-2869E73832DF}" type="pres">
      <dgm:prSet presAssocID="{D901B994-DDDC-4D17-9CA4-035437B2EE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5818946-C63A-4B63-823B-ED989F40298F}" type="pres">
      <dgm:prSet presAssocID="{D901B994-DDDC-4D17-9CA4-035437B2EE02}" presName="spaceRect" presStyleCnt="0"/>
      <dgm:spPr/>
    </dgm:pt>
    <dgm:pt modelId="{72DE5F8B-2545-44FD-A458-D1B8E3F95561}" type="pres">
      <dgm:prSet presAssocID="{D901B994-DDDC-4D17-9CA4-035437B2EE02}" presName="parTx" presStyleLbl="revTx" presStyleIdx="2" presStyleCnt="3">
        <dgm:presLayoutVars>
          <dgm:chMax val="0"/>
          <dgm:chPref val="0"/>
        </dgm:presLayoutVars>
      </dgm:prSet>
      <dgm:spPr/>
    </dgm:pt>
  </dgm:ptLst>
  <dgm:cxnLst>
    <dgm:cxn modelId="{01DC2662-F652-4D5D-9F17-C260B691E0AC}" type="presOf" srcId="{148D7B3A-D319-4A22-B247-ED35C6A8E1D0}" destId="{B8DE42A8-7C44-417D-900B-9588355765A9}" srcOrd="0" destOrd="0" presId="urn:microsoft.com/office/officeart/2018/2/layout/IconVerticalSolidList"/>
    <dgm:cxn modelId="{1B738243-ABA8-4D13-B17F-D3AC955FFED7}" type="presOf" srcId="{68C24E06-DC65-4E64-A5BC-B00300EF09C3}" destId="{5B460BE9-1188-4D31-8C3F-FBCFBCA41DBA}" srcOrd="0" destOrd="0" presId="urn:microsoft.com/office/officeart/2018/2/layout/IconVerticalSolidList"/>
    <dgm:cxn modelId="{1D078184-00C6-4753-9DA8-36B9B8471EF4}" srcId="{68C24E06-DC65-4E64-A5BC-B00300EF09C3}" destId="{C3C0200A-99D7-41DA-BF54-CDB1E1CBD3DE}" srcOrd="0" destOrd="0" parTransId="{BA67BC67-1DF3-45C8-9F5F-AD2293026315}" sibTransId="{E2E98EDA-F03A-4BE7-A42B-492871197821}"/>
    <dgm:cxn modelId="{76697099-8E8B-4324-AD2A-628F2A081E50}" type="presOf" srcId="{D901B994-DDDC-4D17-9CA4-035437B2EE02}" destId="{72DE5F8B-2545-44FD-A458-D1B8E3F95561}" srcOrd="0" destOrd="0" presId="urn:microsoft.com/office/officeart/2018/2/layout/IconVerticalSolidList"/>
    <dgm:cxn modelId="{607951AC-D37F-40DE-8E08-4979AD8FC90C}" type="presOf" srcId="{C3C0200A-99D7-41DA-BF54-CDB1E1CBD3DE}" destId="{729DA130-0E52-41A5-A9A6-60CBE916B048}" srcOrd="0" destOrd="0" presId="urn:microsoft.com/office/officeart/2018/2/layout/IconVerticalSolidList"/>
    <dgm:cxn modelId="{0E16D7B2-539A-4871-8F13-D3A3CA80440C}" srcId="{68C24E06-DC65-4E64-A5BC-B00300EF09C3}" destId="{148D7B3A-D319-4A22-B247-ED35C6A8E1D0}" srcOrd="1" destOrd="0" parTransId="{A95CC621-104A-458A-9E18-B7E58665E3C0}" sibTransId="{D561E968-D6B6-4CB3-AA5A-EEE107945AE4}"/>
    <dgm:cxn modelId="{22046BEE-CD2F-46AC-87B0-C809205DCDEE}" srcId="{68C24E06-DC65-4E64-A5BC-B00300EF09C3}" destId="{D901B994-DDDC-4D17-9CA4-035437B2EE02}" srcOrd="2" destOrd="0" parTransId="{62A13952-D429-48E9-9ABE-704638D717FF}" sibTransId="{5F1A41B5-4B3C-4B23-8CB7-A3AE8B4F46A4}"/>
    <dgm:cxn modelId="{4C5932A1-4438-45BF-8D7C-FF2215FD8472}" type="presParOf" srcId="{5B460BE9-1188-4D31-8C3F-FBCFBCA41DBA}" destId="{140B4471-1D6C-4832-AAA9-1741B3F1DE54}" srcOrd="0" destOrd="0" presId="urn:microsoft.com/office/officeart/2018/2/layout/IconVerticalSolidList"/>
    <dgm:cxn modelId="{7F6C758C-6FE9-4524-AA25-E6DA24052C0A}" type="presParOf" srcId="{140B4471-1D6C-4832-AAA9-1741B3F1DE54}" destId="{360D197C-ACE8-453C-BBDD-B35AA38CD0E1}" srcOrd="0" destOrd="0" presId="urn:microsoft.com/office/officeart/2018/2/layout/IconVerticalSolidList"/>
    <dgm:cxn modelId="{6D3733A7-22F7-4C3A-B53B-1097F7369F97}" type="presParOf" srcId="{140B4471-1D6C-4832-AAA9-1741B3F1DE54}" destId="{1912FAEB-1119-4B9F-B4C6-22432379AEFD}" srcOrd="1" destOrd="0" presId="urn:microsoft.com/office/officeart/2018/2/layout/IconVerticalSolidList"/>
    <dgm:cxn modelId="{6CC97D9C-2648-40D1-A095-5E7B7E9FC3A4}" type="presParOf" srcId="{140B4471-1D6C-4832-AAA9-1741B3F1DE54}" destId="{7621AF76-2A17-45CF-9FF6-1F03399F701A}" srcOrd="2" destOrd="0" presId="urn:microsoft.com/office/officeart/2018/2/layout/IconVerticalSolidList"/>
    <dgm:cxn modelId="{EBEAB89D-0A62-4B4C-B8F8-A443FF56FE49}" type="presParOf" srcId="{140B4471-1D6C-4832-AAA9-1741B3F1DE54}" destId="{729DA130-0E52-41A5-A9A6-60CBE916B048}" srcOrd="3" destOrd="0" presId="urn:microsoft.com/office/officeart/2018/2/layout/IconVerticalSolidList"/>
    <dgm:cxn modelId="{029CCDE2-D1BB-42E1-A10E-C4643898A85D}" type="presParOf" srcId="{5B460BE9-1188-4D31-8C3F-FBCFBCA41DBA}" destId="{067A2BC1-AC66-410E-9603-35924F75FF43}" srcOrd="1" destOrd="0" presId="urn:microsoft.com/office/officeart/2018/2/layout/IconVerticalSolidList"/>
    <dgm:cxn modelId="{E6776216-DA25-4DAE-9D46-1012C89F2208}" type="presParOf" srcId="{5B460BE9-1188-4D31-8C3F-FBCFBCA41DBA}" destId="{4B8AD544-5A04-4D96-BC25-05EBF8608612}" srcOrd="2" destOrd="0" presId="urn:microsoft.com/office/officeart/2018/2/layout/IconVerticalSolidList"/>
    <dgm:cxn modelId="{81AFE501-139A-4BE2-AF03-4CBBCB8C4920}" type="presParOf" srcId="{4B8AD544-5A04-4D96-BC25-05EBF8608612}" destId="{BFC02534-07DA-4088-B772-53B1230B86DD}" srcOrd="0" destOrd="0" presId="urn:microsoft.com/office/officeart/2018/2/layout/IconVerticalSolidList"/>
    <dgm:cxn modelId="{2A49F23F-B0E0-45A0-9C97-8408F8C7BFBA}" type="presParOf" srcId="{4B8AD544-5A04-4D96-BC25-05EBF8608612}" destId="{652E06F1-890F-4017-9BF6-51850D7080DD}" srcOrd="1" destOrd="0" presId="urn:microsoft.com/office/officeart/2018/2/layout/IconVerticalSolidList"/>
    <dgm:cxn modelId="{A22E0513-F0D0-41B2-A95F-790C853CD2EB}" type="presParOf" srcId="{4B8AD544-5A04-4D96-BC25-05EBF8608612}" destId="{37A7AE21-EB60-4249-8347-E15E9667F9DB}" srcOrd="2" destOrd="0" presId="urn:microsoft.com/office/officeart/2018/2/layout/IconVerticalSolidList"/>
    <dgm:cxn modelId="{2FA4E504-B053-423B-9517-5202EE4C23BF}" type="presParOf" srcId="{4B8AD544-5A04-4D96-BC25-05EBF8608612}" destId="{B8DE42A8-7C44-417D-900B-9588355765A9}" srcOrd="3" destOrd="0" presId="urn:microsoft.com/office/officeart/2018/2/layout/IconVerticalSolidList"/>
    <dgm:cxn modelId="{B2FBC2A2-98E9-4BF1-97F2-4F7D3FD366AA}" type="presParOf" srcId="{5B460BE9-1188-4D31-8C3F-FBCFBCA41DBA}" destId="{37E69229-E285-473A-AE96-EEBAE039886F}" srcOrd="3" destOrd="0" presId="urn:microsoft.com/office/officeart/2018/2/layout/IconVerticalSolidList"/>
    <dgm:cxn modelId="{92D71BBB-24E8-410D-9DF9-55CAD8FC9137}" type="presParOf" srcId="{5B460BE9-1188-4D31-8C3F-FBCFBCA41DBA}" destId="{584F4093-88EF-4F00-9B06-2DA1E1DA9621}" srcOrd="4" destOrd="0" presId="urn:microsoft.com/office/officeart/2018/2/layout/IconVerticalSolidList"/>
    <dgm:cxn modelId="{2CDCF057-27ED-4E57-BAC7-F4A0162F1E21}" type="presParOf" srcId="{584F4093-88EF-4F00-9B06-2DA1E1DA9621}" destId="{08F6801B-F2D0-42DC-8135-E33ACD007226}" srcOrd="0" destOrd="0" presId="urn:microsoft.com/office/officeart/2018/2/layout/IconVerticalSolidList"/>
    <dgm:cxn modelId="{0691F4D2-CB9D-4BF7-B079-B53AD9283A24}" type="presParOf" srcId="{584F4093-88EF-4F00-9B06-2DA1E1DA9621}" destId="{2B4838A0-F5E5-4F41-BD30-2869E73832DF}" srcOrd="1" destOrd="0" presId="urn:microsoft.com/office/officeart/2018/2/layout/IconVerticalSolidList"/>
    <dgm:cxn modelId="{A73A523E-22FE-472E-A2B4-6E4DFFF9F502}" type="presParOf" srcId="{584F4093-88EF-4F00-9B06-2DA1E1DA9621}" destId="{55818946-C63A-4B63-823B-ED989F40298F}" srcOrd="2" destOrd="0" presId="urn:microsoft.com/office/officeart/2018/2/layout/IconVerticalSolidList"/>
    <dgm:cxn modelId="{5F36C52B-7C20-4709-ADD3-F6266745FB01}" type="presParOf" srcId="{584F4093-88EF-4F00-9B06-2DA1E1DA9621}" destId="{72DE5F8B-2545-44FD-A458-D1B8E3F955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D4757C-CBB5-47DE-AEFD-1FC6228E3CC0}"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D17A2234-50C7-4E94-B3C2-F3260DFDCD14}">
      <dgm:prSet/>
      <dgm:spPr/>
      <dgm:t>
        <a:bodyPr/>
        <a:lstStyle/>
        <a:p>
          <a:r>
            <a:rPr lang="en-IN" b="1"/>
            <a:t>Storage</a:t>
          </a:r>
          <a:r>
            <a:rPr lang="en-IN"/>
            <a:t> – HDFS </a:t>
          </a:r>
          <a:br>
            <a:rPr lang="en-IN"/>
          </a:br>
          <a:r>
            <a:rPr lang="en-IN"/>
            <a:t>–&gt;Azure Data Lake...</a:t>
          </a:r>
          <a:endParaRPr lang="en-US"/>
        </a:p>
      </dgm:t>
    </dgm:pt>
    <dgm:pt modelId="{442CFE56-349C-41CB-8821-7A8BA23A23F3}" type="parTrans" cxnId="{E1627184-0D13-40E0-A75D-87DC7C3668CF}">
      <dgm:prSet/>
      <dgm:spPr/>
      <dgm:t>
        <a:bodyPr/>
        <a:lstStyle/>
        <a:p>
          <a:endParaRPr lang="en-US"/>
        </a:p>
      </dgm:t>
    </dgm:pt>
    <dgm:pt modelId="{780780AD-0188-4063-BBA0-7358CD06811D}" type="sibTrans" cxnId="{E1627184-0D13-40E0-A75D-87DC7C3668CF}">
      <dgm:prSet/>
      <dgm:spPr/>
      <dgm:t>
        <a:bodyPr/>
        <a:lstStyle/>
        <a:p>
          <a:endParaRPr lang="en-US"/>
        </a:p>
      </dgm:t>
    </dgm:pt>
    <dgm:pt modelId="{22166F08-351F-4F8B-B7C9-18956F68B7AE}">
      <dgm:prSet/>
      <dgm:spPr/>
      <dgm:t>
        <a:bodyPr/>
        <a:lstStyle/>
        <a:p>
          <a:r>
            <a:rPr lang="en-IN" b="1"/>
            <a:t>Processing</a:t>
          </a:r>
          <a:r>
            <a:rPr lang="en-IN"/>
            <a:t> – Map Reduce </a:t>
          </a:r>
          <a:br>
            <a:rPr lang="en-IN"/>
          </a:br>
          <a:r>
            <a:rPr lang="en-IN"/>
            <a:t>–&gt; Azure Kubernetes cluster,</a:t>
          </a:r>
          <a:br>
            <a:rPr lang="en-IN"/>
          </a:br>
          <a:r>
            <a:rPr lang="en-IN"/>
            <a:t>–&gt; Azure Synapse Analytics,</a:t>
          </a:r>
          <a:br>
            <a:rPr lang="en-IN"/>
          </a:br>
          <a:r>
            <a:rPr lang="en-IN"/>
            <a:t>–&gt; Azure Databricks...</a:t>
          </a:r>
          <a:endParaRPr lang="en-US"/>
        </a:p>
      </dgm:t>
    </dgm:pt>
    <dgm:pt modelId="{C4564005-7F8E-4AA0-9A96-49F801D88E97}" type="parTrans" cxnId="{E9C53D7A-5930-46E2-9480-61CD961A06A0}">
      <dgm:prSet/>
      <dgm:spPr/>
      <dgm:t>
        <a:bodyPr/>
        <a:lstStyle/>
        <a:p>
          <a:endParaRPr lang="en-US"/>
        </a:p>
      </dgm:t>
    </dgm:pt>
    <dgm:pt modelId="{3D38FA08-C5B1-4A2D-BECA-D247E74AAF89}" type="sibTrans" cxnId="{E9C53D7A-5930-46E2-9480-61CD961A06A0}">
      <dgm:prSet/>
      <dgm:spPr/>
      <dgm:t>
        <a:bodyPr/>
        <a:lstStyle/>
        <a:p>
          <a:endParaRPr lang="en-US"/>
        </a:p>
      </dgm:t>
    </dgm:pt>
    <dgm:pt modelId="{05D15A88-6683-4475-90D2-A5EAAD1BE317}">
      <dgm:prSet/>
      <dgm:spPr/>
      <dgm:t>
        <a:bodyPr/>
        <a:lstStyle/>
        <a:p>
          <a:r>
            <a:rPr lang="en-IN" b="1"/>
            <a:t>Resources elasticity </a:t>
          </a:r>
          <a:br>
            <a:rPr lang="en-IN" b="1"/>
          </a:br>
          <a:r>
            <a:rPr lang="en-IN"/>
            <a:t>-&gt; Create as you go via Automation scripts in PowerShell, Ansible. </a:t>
          </a:r>
        </a:p>
      </dgm:t>
    </dgm:pt>
    <dgm:pt modelId="{0D36FA06-F365-401B-B2AD-D2B70BE4C777}" type="parTrans" cxnId="{2EFABE10-4B99-4983-9574-A56E90E4FC5A}">
      <dgm:prSet/>
      <dgm:spPr/>
      <dgm:t>
        <a:bodyPr/>
        <a:lstStyle/>
        <a:p>
          <a:endParaRPr lang="en-US"/>
        </a:p>
      </dgm:t>
    </dgm:pt>
    <dgm:pt modelId="{760BEAF6-426E-4C73-BE54-C48499C2EC76}" type="sibTrans" cxnId="{2EFABE10-4B99-4983-9574-A56E90E4FC5A}">
      <dgm:prSet/>
      <dgm:spPr/>
      <dgm:t>
        <a:bodyPr/>
        <a:lstStyle/>
        <a:p>
          <a:endParaRPr lang="en-US"/>
        </a:p>
      </dgm:t>
    </dgm:pt>
    <dgm:pt modelId="{0301EAAC-3B41-409C-8D5C-609C840D84B1}">
      <dgm:prSet/>
      <dgm:spPr/>
      <dgm:t>
        <a:bodyPr/>
        <a:lstStyle/>
        <a:p>
          <a:r>
            <a:rPr lang="en-IN" b="1" dirty="0"/>
            <a:t>Streaming Analytics </a:t>
          </a:r>
          <a:br>
            <a:rPr lang="en-IN" dirty="0"/>
          </a:br>
          <a:r>
            <a:rPr lang="en-IN" dirty="0"/>
            <a:t>–&gt; Apache </a:t>
          </a:r>
          <a:r>
            <a:rPr lang="en-IN" dirty="0" err="1"/>
            <a:t>Flink</a:t>
          </a:r>
          <a:r>
            <a:rPr lang="en-IN" dirty="0"/>
            <a:t>, Kafka Streams</a:t>
          </a:r>
          <a:br>
            <a:rPr lang="en-IN" dirty="0"/>
          </a:br>
          <a:r>
            <a:rPr lang="en-IN" dirty="0"/>
            <a:t>–&gt; Azure Stream Analytics.</a:t>
          </a:r>
        </a:p>
      </dgm:t>
    </dgm:pt>
    <dgm:pt modelId="{1134F27F-EB4D-4F41-AC27-4DF3C43E05A6}" type="parTrans" cxnId="{F2535EE3-F1C5-4B2E-86B7-E07134DCAA3F}">
      <dgm:prSet/>
      <dgm:spPr/>
      <dgm:t>
        <a:bodyPr/>
        <a:lstStyle/>
        <a:p>
          <a:endParaRPr lang="en-IN"/>
        </a:p>
      </dgm:t>
    </dgm:pt>
    <dgm:pt modelId="{43E10FF2-1832-412F-AAA3-B447380D0E3F}" type="sibTrans" cxnId="{F2535EE3-F1C5-4B2E-86B7-E07134DCAA3F}">
      <dgm:prSet/>
      <dgm:spPr/>
      <dgm:t>
        <a:bodyPr/>
        <a:lstStyle/>
        <a:p>
          <a:endParaRPr lang="en-IN"/>
        </a:p>
      </dgm:t>
    </dgm:pt>
    <dgm:pt modelId="{52750DD4-BB1B-4BF5-93B2-137DCD92291A}" type="pres">
      <dgm:prSet presAssocID="{C4D4757C-CBB5-47DE-AEFD-1FC6228E3CC0}" presName="root" presStyleCnt="0">
        <dgm:presLayoutVars>
          <dgm:dir/>
          <dgm:resizeHandles val="exact"/>
        </dgm:presLayoutVars>
      </dgm:prSet>
      <dgm:spPr/>
    </dgm:pt>
    <dgm:pt modelId="{34EB34EB-3A98-4CFF-9974-1E15FD3AFB27}" type="pres">
      <dgm:prSet presAssocID="{C4D4757C-CBB5-47DE-AEFD-1FC6228E3CC0}" presName="container" presStyleCnt="0">
        <dgm:presLayoutVars>
          <dgm:dir/>
          <dgm:resizeHandles val="exact"/>
        </dgm:presLayoutVars>
      </dgm:prSet>
      <dgm:spPr/>
    </dgm:pt>
    <dgm:pt modelId="{DFE94CA8-E453-4CBB-BBF6-23A1F699A658}" type="pres">
      <dgm:prSet presAssocID="{D17A2234-50C7-4E94-B3C2-F3260DFDCD14}" presName="compNode" presStyleCnt="0"/>
      <dgm:spPr/>
    </dgm:pt>
    <dgm:pt modelId="{1E40FA4F-07D7-4FD4-81B2-A54221D8ADC2}" type="pres">
      <dgm:prSet presAssocID="{D17A2234-50C7-4E94-B3C2-F3260DFDCD14}" presName="iconBgRect" presStyleLbl="bgShp" presStyleIdx="0" presStyleCnt="4"/>
      <dgm:spPr/>
    </dgm:pt>
    <dgm:pt modelId="{B77970D7-5822-4617-8170-E7CD0C0BD99D}" type="pres">
      <dgm:prSet presAssocID="{D17A2234-50C7-4E94-B3C2-F3260DFDCD1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6B76ACA-D893-49A3-B157-EB7C692EF207}" type="pres">
      <dgm:prSet presAssocID="{D17A2234-50C7-4E94-B3C2-F3260DFDCD14}" presName="spaceRect" presStyleCnt="0"/>
      <dgm:spPr/>
    </dgm:pt>
    <dgm:pt modelId="{CBFD84AE-B9A8-4321-94DA-FEDD3CD5E857}" type="pres">
      <dgm:prSet presAssocID="{D17A2234-50C7-4E94-B3C2-F3260DFDCD14}" presName="textRect" presStyleLbl="revTx" presStyleIdx="0" presStyleCnt="4">
        <dgm:presLayoutVars>
          <dgm:chMax val="1"/>
          <dgm:chPref val="1"/>
        </dgm:presLayoutVars>
      </dgm:prSet>
      <dgm:spPr/>
    </dgm:pt>
    <dgm:pt modelId="{B2CC91D2-1DB9-4744-ADD9-A56FB2B39DF4}" type="pres">
      <dgm:prSet presAssocID="{780780AD-0188-4063-BBA0-7358CD06811D}" presName="sibTrans" presStyleLbl="sibTrans2D1" presStyleIdx="0" presStyleCnt="0"/>
      <dgm:spPr/>
    </dgm:pt>
    <dgm:pt modelId="{D639FF19-E83B-4442-A198-4057E4AD1750}" type="pres">
      <dgm:prSet presAssocID="{22166F08-351F-4F8B-B7C9-18956F68B7AE}" presName="compNode" presStyleCnt="0"/>
      <dgm:spPr/>
    </dgm:pt>
    <dgm:pt modelId="{90567A03-7AF7-4067-8E16-3FF30B460EC2}" type="pres">
      <dgm:prSet presAssocID="{22166F08-351F-4F8B-B7C9-18956F68B7AE}" presName="iconBgRect" presStyleLbl="bgShp" presStyleIdx="1" presStyleCnt="4"/>
      <dgm:spPr/>
    </dgm:pt>
    <dgm:pt modelId="{DC851C78-1CDD-4CC8-B820-C8D0B854A0DB}" type="pres">
      <dgm:prSet presAssocID="{22166F08-351F-4F8B-B7C9-18956F68B7A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E66BD2F4-F38A-4C4A-9AAD-2245EBA187D8}" type="pres">
      <dgm:prSet presAssocID="{22166F08-351F-4F8B-B7C9-18956F68B7AE}" presName="spaceRect" presStyleCnt="0"/>
      <dgm:spPr/>
    </dgm:pt>
    <dgm:pt modelId="{A601281D-4141-42D9-AF24-9315BBAB1E10}" type="pres">
      <dgm:prSet presAssocID="{22166F08-351F-4F8B-B7C9-18956F68B7AE}" presName="textRect" presStyleLbl="revTx" presStyleIdx="1" presStyleCnt="4">
        <dgm:presLayoutVars>
          <dgm:chMax val="1"/>
          <dgm:chPref val="1"/>
        </dgm:presLayoutVars>
      </dgm:prSet>
      <dgm:spPr/>
    </dgm:pt>
    <dgm:pt modelId="{445F48B7-12BE-42E0-BB7E-DC27F50E0E02}" type="pres">
      <dgm:prSet presAssocID="{3D38FA08-C5B1-4A2D-BECA-D247E74AAF89}" presName="sibTrans" presStyleLbl="sibTrans2D1" presStyleIdx="0" presStyleCnt="0"/>
      <dgm:spPr/>
    </dgm:pt>
    <dgm:pt modelId="{F5DB54FB-1A53-463E-8D1F-29053EFDDE14}" type="pres">
      <dgm:prSet presAssocID="{05D15A88-6683-4475-90D2-A5EAAD1BE317}" presName="compNode" presStyleCnt="0"/>
      <dgm:spPr/>
    </dgm:pt>
    <dgm:pt modelId="{1349349F-15A7-4E6C-8E8F-2C7CFA1DC40B}" type="pres">
      <dgm:prSet presAssocID="{05D15A88-6683-4475-90D2-A5EAAD1BE317}" presName="iconBgRect" presStyleLbl="bgShp" presStyleIdx="2" presStyleCnt="4"/>
      <dgm:spPr/>
    </dgm:pt>
    <dgm:pt modelId="{1823D270-8A53-4CA1-94D4-885BC7DEC3FB}" type="pres">
      <dgm:prSet presAssocID="{05D15A88-6683-4475-90D2-A5EAAD1BE31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7052B38-33D6-46D9-98A3-361A9277AED3}" type="pres">
      <dgm:prSet presAssocID="{05D15A88-6683-4475-90D2-A5EAAD1BE317}" presName="spaceRect" presStyleCnt="0"/>
      <dgm:spPr/>
    </dgm:pt>
    <dgm:pt modelId="{1FC97CEE-F834-462F-96B3-29F9675AD9B7}" type="pres">
      <dgm:prSet presAssocID="{05D15A88-6683-4475-90D2-A5EAAD1BE317}" presName="textRect" presStyleLbl="revTx" presStyleIdx="2" presStyleCnt="4">
        <dgm:presLayoutVars>
          <dgm:chMax val="1"/>
          <dgm:chPref val="1"/>
        </dgm:presLayoutVars>
      </dgm:prSet>
      <dgm:spPr/>
    </dgm:pt>
    <dgm:pt modelId="{0506AC07-25A8-4A48-8775-3A46770136A0}" type="pres">
      <dgm:prSet presAssocID="{760BEAF6-426E-4C73-BE54-C48499C2EC76}" presName="sibTrans" presStyleLbl="sibTrans2D1" presStyleIdx="0" presStyleCnt="0"/>
      <dgm:spPr/>
    </dgm:pt>
    <dgm:pt modelId="{15CFB688-A0AD-4529-89A1-F7B058F66BF3}" type="pres">
      <dgm:prSet presAssocID="{0301EAAC-3B41-409C-8D5C-609C840D84B1}" presName="compNode" presStyleCnt="0"/>
      <dgm:spPr/>
    </dgm:pt>
    <dgm:pt modelId="{8DDB5B27-0B6E-4CA4-B801-07E13F414B71}" type="pres">
      <dgm:prSet presAssocID="{0301EAAC-3B41-409C-8D5C-609C840D84B1}" presName="iconBgRect" presStyleLbl="bgShp" presStyleIdx="3" presStyleCnt="4"/>
      <dgm:spPr/>
    </dgm:pt>
    <dgm:pt modelId="{77F5B6BB-1E25-4F13-9334-4DD68987E9C9}" type="pres">
      <dgm:prSet presAssocID="{0301EAAC-3B41-409C-8D5C-609C840D84B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EDDC9E4C-5A2C-4261-AE29-F20D9B7D1A30}" type="pres">
      <dgm:prSet presAssocID="{0301EAAC-3B41-409C-8D5C-609C840D84B1}" presName="spaceRect" presStyleCnt="0"/>
      <dgm:spPr/>
    </dgm:pt>
    <dgm:pt modelId="{3CBCA19E-AD6A-4460-894F-2B4DA10BF724}" type="pres">
      <dgm:prSet presAssocID="{0301EAAC-3B41-409C-8D5C-609C840D84B1}" presName="textRect" presStyleLbl="revTx" presStyleIdx="3" presStyleCnt="4">
        <dgm:presLayoutVars>
          <dgm:chMax val="1"/>
          <dgm:chPref val="1"/>
        </dgm:presLayoutVars>
      </dgm:prSet>
      <dgm:spPr/>
    </dgm:pt>
  </dgm:ptLst>
  <dgm:cxnLst>
    <dgm:cxn modelId="{5F90460F-345A-40D2-8BD6-DB6D00B39203}" type="presOf" srcId="{C4D4757C-CBB5-47DE-AEFD-1FC6228E3CC0}" destId="{52750DD4-BB1B-4BF5-93B2-137DCD92291A}" srcOrd="0" destOrd="0" presId="urn:microsoft.com/office/officeart/2018/2/layout/IconCircleList"/>
    <dgm:cxn modelId="{2EFABE10-4B99-4983-9574-A56E90E4FC5A}" srcId="{C4D4757C-CBB5-47DE-AEFD-1FC6228E3CC0}" destId="{05D15A88-6683-4475-90D2-A5EAAD1BE317}" srcOrd="2" destOrd="0" parTransId="{0D36FA06-F365-401B-B2AD-D2B70BE4C777}" sibTransId="{760BEAF6-426E-4C73-BE54-C48499C2EC76}"/>
    <dgm:cxn modelId="{199B9717-BFA3-4F65-BE47-58E21E2F1795}" type="presOf" srcId="{760BEAF6-426E-4C73-BE54-C48499C2EC76}" destId="{0506AC07-25A8-4A48-8775-3A46770136A0}" srcOrd="0" destOrd="0" presId="urn:microsoft.com/office/officeart/2018/2/layout/IconCircleList"/>
    <dgm:cxn modelId="{77757044-3BC6-4B3C-AB7F-EF95FDB710CF}" type="presOf" srcId="{0301EAAC-3B41-409C-8D5C-609C840D84B1}" destId="{3CBCA19E-AD6A-4460-894F-2B4DA10BF724}" srcOrd="0" destOrd="0" presId="urn:microsoft.com/office/officeart/2018/2/layout/IconCircleList"/>
    <dgm:cxn modelId="{E9C53D7A-5930-46E2-9480-61CD961A06A0}" srcId="{C4D4757C-CBB5-47DE-AEFD-1FC6228E3CC0}" destId="{22166F08-351F-4F8B-B7C9-18956F68B7AE}" srcOrd="1" destOrd="0" parTransId="{C4564005-7F8E-4AA0-9A96-49F801D88E97}" sibTransId="{3D38FA08-C5B1-4A2D-BECA-D247E74AAF89}"/>
    <dgm:cxn modelId="{E1627184-0D13-40E0-A75D-87DC7C3668CF}" srcId="{C4D4757C-CBB5-47DE-AEFD-1FC6228E3CC0}" destId="{D17A2234-50C7-4E94-B3C2-F3260DFDCD14}" srcOrd="0" destOrd="0" parTransId="{442CFE56-349C-41CB-8821-7A8BA23A23F3}" sibTransId="{780780AD-0188-4063-BBA0-7358CD06811D}"/>
    <dgm:cxn modelId="{C4BC9795-EDF0-4A71-A09D-D8647589A251}" type="presOf" srcId="{3D38FA08-C5B1-4A2D-BECA-D247E74AAF89}" destId="{445F48B7-12BE-42E0-BB7E-DC27F50E0E02}" srcOrd="0" destOrd="0" presId="urn:microsoft.com/office/officeart/2018/2/layout/IconCircleList"/>
    <dgm:cxn modelId="{C569E1AD-B755-41C8-828D-15B2A94BCFF6}" type="presOf" srcId="{22166F08-351F-4F8B-B7C9-18956F68B7AE}" destId="{A601281D-4141-42D9-AF24-9315BBAB1E10}" srcOrd="0" destOrd="0" presId="urn:microsoft.com/office/officeart/2018/2/layout/IconCircleList"/>
    <dgm:cxn modelId="{1FCDB8B8-EFE7-4D05-8224-56525EBA05E9}" type="presOf" srcId="{05D15A88-6683-4475-90D2-A5EAAD1BE317}" destId="{1FC97CEE-F834-462F-96B3-29F9675AD9B7}" srcOrd="0" destOrd="0" presId="urn:microsoft.com/office/officeart/2018/2/layout/IconCircleList"/>
    <dgm:cxn modelId="{105E60CC-6990-40F0-8C2D-4ABC320CBC12}" type="presOf" srcId="{D17A2234-50C7-4E94-B3C2-F3260DFDCD14}" destId="{CBFD84AE-B9A8-4321-94DA-FEDD3CD5E857}" srcOrd="0" destOrd="0" presId="urn:microsoft.com/office/officeart/2018/2/layout/IconCircleList"/>
    <dgm:cxn modelId="{1B87E1D1-2262-41A7-89A2-F4BD1F882B0A}" type="presOf" srcId="{780780AD-0188-4063-BBA0-7358CD06811D}" destId="{B2CC91D2-1DB9-4744-ADD9-A56FB2B39DF4}" srcOrd="0" destOrd="0" presId="urn:microsoft.com/office/officeart/2018/2/layout/IconCircleList"/>
    <dgm:cxn modelId="{F2535EE3-F1C5-4B2E-86B7-E07134DCAA3F}" srcId="{C4D4757C-CBB5-47DE-AEFD-1FC6228E3CC0}" destId="{0301EAAC-3B41-409C-8D5C-609C840D84B1}" srcOrd="3" destOrd="0" parTransId="{1134F27F-EB4D-4F41-AC27-4DF3C43E05A6}" sibTransId="{43E10FF2-1832-412F-AAA3-B447380D0E3F}"/>
    <dgm:cxn modelId="{D737BCD8-95FC-4ACE-9890-7C96953FCED1}" type="presParOf" srcId="{52750DD4-BB1B-4BF5-93B2-137DCD92291A}" destId="{34EB34EB-3A98-4CFF-9974-1E15FD3AFB27}" srcOrd="0" destOrd="0" presId="urn:microsoft.com/office/officeart/2018/2/layout/IconCircleList"/>
    <dgm:cxn modelId="{2CF4E015-2645-47AE-9497-D7AE2750C990}" type="presParOf" srcId="{34EB34EB-3A98-4CFF-9974-1E15FD3AFB27}" destId="{DFE94CA8-E453-4CBB-BBF6-23A1F699A658}" srcOrd="0" destOrd="0" presId="urn:microsoft.com/office/officeart/2018/2/layout/IconCircleList"/>
    <dgm:cxn modelId="{79490740-1FA2-4021-BA5A-FDE957CDC04F}" type="presParOf" srcId="{DFE94CA8-E453-4CBB-BBF6-23A1F699A658}" destId="{1E40FA4F-07D7-4FD4-81B2-A54221D8ADC2}" srcOrd="0" destOrd="0" presId="urn:microsoft.com/office/officeart/2018/2/layout/IconCircleList"/>
    <dgm:cxn modelId="{75144367-E41B-4D9C-A973-BD1E0AB9A9BA}" type="presParOf" srcId="{DFE94CA8-E453-4CBB-BBF6-23A1F699A658}" destId="{B77970D7-5822-4617-8170-E7CD0C0BD99D}" srcOrd="1" destOrd="0" presId="urn:microsoft.com/office/officeart/2018/2/layout/IconCircleList"/>
    <dgm:cxn modelId="{021BDFCE-6F3E-4628-AED8-974359E237C3}" type="presParOf" srcId="{DFE94CA8-E453-4CBB-BBF6-23A1F699A658}" destId="{A6B76ACA-D893-49A3-B157-EB7C692EF207}" srcOrd="2" destOrd="0" presId="urn:microsoft.com/office/officeart/2018/2/layout/IconCircleList"/>
    <dgm:cxn modelId="{100E1109-29F9-42CE-AD9E-0D1C29F594F5}" type="presParOf" srcId="{DFE94CA8-E453-4CBB-BBF6-23A1F699A658}" destId="{CBFD84AE-B9A8-4321-94DA-FEDD3CD5E857}" srcOrd="3" destOrd="0" presId="urn:microsoft.com/office/officeart/2018/2/layout/IconCircleList"/>
    <dgm:cxn modelId="{684402DD-6C84-447B-97ED-07E216848E90}" type="presParOf" srcId="{34EB34EB-3A98-4CFF-9974-1E15FD3AFB27}" destId="{B2CC91D2-1DB9-4744-ADD9-A56FB2B39DF4}" srcOrd="1" destOrd="0" presId="urn:microsoft.com/office/officeart/2018/2/layout/IconCircleList"/>
    <dgm:cxn modelId="{EFBF188F-7128-4946-BA3C-F6D313DF97B4}" type="presParOf" srcId="{34EB34EB-3A98-4CFF-9974-1E15FD3AFB27}" destId="{D639FF19-E83B-4442-A198-4057E4AD1750}" srcOrd="2" destOrd="0" presId="urn:microsoft.com/office/officeart/2018/2/layout/IconCircleList"/>
    <dgm:cxn modelId="{024E4332-03CE-4718-AC2A-6851C834466D}" type="presParOf" srcId="{D639FF19-E83B-4442-A198-4057E4AD1750}" destId="{90567A03-7AF7-4067-8E16-3FF30B460EC2}" srcOrd="0" destOrd="0" presId="urn:microsoft.com/office/officeart/2018/2/layout/IconCircleList"/>
    <dgm:cxn modelId="{48402E81-6E5E-4946-B22C-1C780BCD19D7}" type="presParOf" srcId="{D639FF19-E83B-4442-A198-4057E4AD1750}" destId="{DC851C78-1CDD-4CC8-B820-C8D0B854A0DB}" srcOrd="1" destOrd="0" presId="urn:microsoft.com/office/officeart/2018/2/layout/IconCircleList"/>
    <dgm:cxn modelId="{CE50B7C0-4631-4900-9550-5D307C1C9D5B}" type="presParOf" srcId="{D639FF19-E83B-4442-A198-4057E4AD1750}" destId="{E66BD2F4-F38A-4C4A-9AAD-2245EBA187D8}" srcOrd="2" destOrd="0" presId="urn:microsoft.com/office/officeart/2018/2/layout/IconCircleList"/>
    <dgm:cxn modelId="{BC3DF864-380B-4B91-966E-72A4AD56CED8}" type="presParOf" srcId="{D639FF19-E83B-4442-A198-4057E4AD1750}" destId="{A601281D-4141-42D9-AF24-9315BBAB1E10}" srcOrd="3" destOrd="0" presId="urn:microsoft.com/office/officeart/2018/2/layout/IconCircleList"/>
    <dgm:cxn modelId="{13F40BB6-6C14-475D-9F49-ADBD91AFA18C}" type="presParOf" srcId="{34EB34EB-3A98-4CFF-9974-1E15FD3AFB27}" destId="{445F48B7-12BE-42E0-BB7E-DC27F50E0E02}" srcOrd="3" destOrd="0" presId="urn:microsoft.com/office/officeart/2018/2/layout/IconCircleList"/>
    <dgm:cxn modelId="{9D91932D-F907-47A3-824D-680398B42142}" type="presParOf" srcId="{34EB34EB-3A98-4CFF-9974-1E15FD3AFB27}" destId="{F5DB54FB-1A53-463E-8D1F-29053EFDDE14}" srcOrd="4" destOrd="0" presId="urn:microsoft.com/office/officeart/2018/2/layout/IconCircleList"/>
    <dgm:cxn modelId="{6AD97EFE-73CF-44DC-B0C5-962CBF584A3E}" type="presParOf" srcId="{F5DB54FB-1A53-463E-8D1F-29053EFDDE14}" destId="{1349349F-15A7-4E6C-8E8F-2C7CFA1DC40B}" srcOrd="0" destOrd="0" presId="urn:microsoft.com/office/officeart/2018/2/layout/IconCircleList"/>
    <dgm:cxn modelId="{BFF0FB3B-198F-468F-9A26-AF3878243927}" type="presParOf" srcId="{F5DB54FB-1A53-463E-8D1F-29053EFDDE14}" destId="{1823D270-8A53-4CA1-94D4-885BC7DEC3FB}" srcOrd="1" destOrd="0" presId="urn:microsoft.com/office/officeart/2018/2/layout/IconCircleList"/>
    <dgm:cxn modelId="{70BFDDB6-E1F7-4A9F-AC85-C228BE29F285}" type="presParOf" srcId="{F5DB54FB-1A53-463E-8D1F-29053EFDDE14}" destId="{E7052B38-33D6-46D9-98A3-361A9277AED3}" srcOrd="2" destOrd="0" presId="urn:microsoft.com/office/officeart/2018/2/layout/IconCircleList"/>
    <dgm:cxn modelId="{97E1440E-57E8-4A53-84A1-83A8DA396A3E}" type="presParOf" srcId="{F5DB54FB-1A53-463E-8D1F-29053EFDDE14}" destId="{1FC97CEE-F834-462F-96B3-29F9675AD9B7}" srcOrd="3" destOrd="0" presId="urn:microsoft.com/office/officeart/2018/2/layout/IconCircleList"/>
    <dgm:cxn modelId="{CA1DDBC2-0860-4E54-B447-BA9D36D66120}" type="presParOf" srcId="{34EB34EB-3A98-4CFF-9974-1E15FD3AFB27}" destId="{0506AC07-25A8-4A48-8775-3A46770136A0}" srcOrd="5" destOrd="0" presId="urn:microsoft.com/office/officeart/2018/2/layout/IconCircleList"/>
    <dgm:cxn modelId="{E55D407B-A871-4848-A50F-6977454305B3}" type="presParOf" srcId="{34EB34EB-3A98-4CFF-9974-1E15FD3AFB27}" destId="{15CFB688-A0AD-4529-89A1-F7B058F66BF3}" srcOrd="6" destOrd="0" presId="urn:microsoft.com/office/officeart/2018/2/layout/IconCircleList"/>
    <dgm:cxn modelId="{2BB95548-E608-49D9-9F28-352EBA34856F}" type="presParOf" srcId="{15CFB688-A0AD-4529-89A1-F7B058F66BF3}" destId="{8DDB5B27-0B6E-4CA4-B801-07E13F414B71}" srcOrd="0" destOrd="0" presId="urn:microsoft.com/office/officeart/2018/2/layout/IconCircleList"/>
    <dgm:cxn modelId="{763EDBF5-30B3-4F36-A4C7-0DFB4494F487}" type="presParOf" srcId="{15CFB688-A0AD-4529-89A1-F7B058F66BF3}" destId="{77F5B6BB-1E25-4F13-9334-4DD68987E9C9}" srcOrd="1" destOrd="0" presId="urn:microsoft.com/office/officeart/2018/2/layout/IconCircleList"/>
    <dgm:cxn modelId="{317E95A4-10E3-48A2-B38F-00B9FC911F5C}" type="presParOf" srcId="{15CFB688-A0AD-4529-89A1-F7B058F66BF3}" destId="{EDDC9E4C-5A2C-4261-AE29-F20D9B7D1A30}" srcOrd="2" destOrd="0" presId="urn:microsoft.com/office/officeart/2018/2/layout/IconCircleList"/>
    <dgm:cxn modelId="{FDCEFEF8-7F41-4F9E-8864-9E05DDAF48EC}" type="presParOf" srcId="{15CFB688-A0AD-4529-89A1-F7B058F66BF3}" destId="{3CBCA19E-AD6A-4460-894F-2B4DA10BF72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B067D2C-65C2-4501-9F39-3A4AD6068C2E}">
      <dgm:prSet/>
      <dgm:spPr/>
      <dgm:t>
        <a:bodyPr/>
        <a:lstStyle/>
        <a:p>
          <a:pPr>
            <a:lnSpc>
              <a:spcPct val="100000"/>
            </a:lnSpc>
          </a:pPr>
          <a:r>
            <a:rPr lang="en-IN"/>
            <a:t>Open source cross-platform machine learning framework.</a:t>
          </a:r>
          <a:endParaRPr lang="en-US"/>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pPr>
            <a:lnSpc>
              <a:spcPct val="100000"/>
            </a:lnSpc>
          </a:pPr>
          <a:r>
            <a:rPr lang="en-IN"/>
            <a:t>Custom ML made like a play with AutoML – GUI.</a:t>
          </a:r>
          <a:endParaRPr lang="en-US"/>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pPr>
            <a:lnSpc>
              <a:spcPct val="100000"/>
            </a:lnSpc>
          </a:pPr>
          <a:r>
            <a:rPr lang="en-IN"/>
            <a:t>Not required much expertise in ML. </a:t>
          </a:r>
          <a:endParaRPr lang="en-US"/>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pt>
  </dgm:ptLst>
  <dgm:cxnLst>
    <dgm:cxn modelId="{603ACA0A-ECED-4DB9-8A3F-97440833C902}" srcId="{F65B257C-E0E9-4751-80DF-5ABCF80471CF}" destId="{0A4B8BAC-2623-40E7-B9BA-111F06728763}" srcOrd="2" destOrd="0" parTransId="{506FFAC4-FC0D-44B0-84AF-1E6FFBB050CC}" sibTransId="{3AE3B4DA-DCB1-403A-8539-46EF4841B9D3}"/>
    <dgm:cxn modelId="{17C9500C-8358-4A66-94F2-F99A45482C9E}" type="presOf" srcId="{F65B257C-E0E9-4751-80DF-5ABCF80471CF}" destId="{D932F7BE-7F7E-49FE-B7C6-548238256974}" srcOrd="0" destOrd="0" presId="urn:microsoft.com/office/officeart/2018/2/layout/IconVerticalSolidList"/>
    <dgm:cxn modelId="{F0DAE838-DCCF-4E7E-9EC7-561571E7B61E}"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A42E5455-FA68-467B-A35B-901F03205094}" type="presOf" srcId="{165298A6-0106-4625-8719-EE04B993D8E6}" destId="{78B0182F-4D48-49C8-8820-5206153CF760}" srcOrd="0" destOrd="0" presId="urn:microsoft.com/office/officeart/2018/2/layout/IconVerticalSolidList"/>
    <dgm:cxn modelId="{A5D199E9-C5AB-4811-8DFE-F63881C19BF0}" srcId="{F65B257C-E0E9-4751-80DF-5ABCF80471CF}" destId="{AB067D2C-65C2-4501-9F39-3A4AD6068C2E}" srcOrd="0" destOrd="0" parTransId="{B3031494-6FDC-4606-9AD3-9E6261AD115A}" sibTransId="{C0470125-F2BD-45B1-9937-A96949DE9859}"/>
    <dgm:cxn modelId="{B1B707F7-EA7F-4C1A-B749-5D0D3F0A5C62}" type="presOf" srcId="{0A4B8BAC-2623-40E7-B9BA-111F06728763}" destId="{F87B8491-3AF5-4BC2-90F1-8B945E78F7E1}" srcOrd="0" destOrd="0" presId="urn:microsoft.com/office/officeart/2018/2/layout/IconVerticalSolidList"/>
    <dgm:cxn modelId="{06263FFA-F857-47F3-B00C-D4E99FC626D6}" type="presParOf" srcId="{D932F7BE-7F7E-49FE-B7C6-548238256974}" destId="{07371C9C-CA92-4BD2-85C1-E1EEF029A168}" srcOrd="0" destOrd="0" presId="urn:microsoft.com/office/officeart/2018/2/layout/IconVerticalSolidList"/>
    <dgm:cxn modelId="{BA9F4307-AB92-4F0E-ABE7-5AB5B8CEF74B}" type="presParOf" srcId="{07371C9C-CA92-4BD2-85C1-E1EEF029A168}" destId="{F543FDEC-EF75-487C-AC99-D2796C75B87A}" srcOrd="0" destOrd="0" presId="urn:microsoft.com/office/officeart/2018/2/layout/IconVerticalSolidList"/>
    <dgm:cxn modelId="{15FF0559-E2B4-4DE3-B400-B2CC9B3BF06D}" type="presParOf" srcId="{07371C9C-CA92-4BD2-85C1-E1EEF029A168}" destId="{E116D251-829D-4CF3-A2CE-DC8E858E3B0F}" srcOrd="1" destOrd="0" presId="urn:microsoft.com/office/officeart/2018/2/layout/IconVerticalSolidList"/>
    <dgm:cxn modelId="{4407BFC9-41FE-4A9A-8390-ED459238A724}" type="presParOf" srcId="{07371C9C-CA92-4BD2-85C1-E1EEF029A168}" destId="{244DDB6A-6628-4025-8C64-E8919AD72EF4}" srcOrd="2" destOrd="0" presId="urn:microsoft.com/office/officeart/2018/2/layout/IconVerticalSolidList"/>
    <dgm:cxn modelId="{9F8A73A7-8B98-4EB1-9920-5C850B3BD8BF}" type="presParOf" srcId="{07371C9C-CA92-4BD2-85C1-E1EEF029A168}" destId="{E2C914D8-8ACC-42DD-8400-978DB2E58FB7}" srcOrd="3" destOrd="0" presId="urn:microsoft.com/office/officeart/2018/2/layout/IconVerticalSolidList"/>
    <dgm:cxn modelId="{8B6E9C13-C50B-40C5-93FD-883CF3F067A6}" type="presParOf" srcId="{D932F7BE-7F7E-49FE-B7C6-548238256974}" destId="{623C37D3-94D8-4B85-904C-9673BAC9A7FD}" srcOrd="1" destOrd="0" presId="urn:microsoft.com/office/officeart/2018/2/layout/IconVerticalSolidList"/>
    <dgm:cxn modelId="{944083BE-381B-41E2-8FEA-3238366E1121}" type="presParOf" srcId="{D932F7BE-7F7E-49FE-B7C6-548238256974}" destId="{DD5A0A79-CF2B-4B61-B9FD-F3B40BCF03C1}" srcOrd="2" destOrd="0" presId="urn:microsoft.com/office/officeart/2018/2/layout/IconVerticalSolidList"/>
    <dgm:cxn modelId="{AC13AE5E-D2AD-4D6C-8E8C-9492C5539B6E}" type="presParOf" srcId="{DD5A0A79-CF2B-4B61-B9FD-F3B40BCF03C1}" destId="{D64B2A56-19DF-4949-A20C-85F406C155F3}" srcOrd="0" destOrd="0" presId="urn:microsoft.com/office/officeart/2018/2/layout/IconVerticalSolidList"/>
    <dgm:cxn modelId="{AE653CAD-374C-41D8-A198-4EC427369439}" type="presParOf" srcId="{DD5A0A79-CF2B-4B61-B9FD-F3B40BCF03C1}" destId="{2B440B51-5034-45AC-B01E-ACE8BBFC092E}" srcOrd="1" destOrd="0" presId="urn:microsoft.com/office/officeart/2018/2/layout/IconVerticalSolidList"/>
    <dgm:cxn modelId="{36C25B51-F3B7-4D35-9A0F-C1CB6D6F85AD}" type="presParOf" srcId="{DD5A0A79-CF2B-4B61-B9FD-F3B40BCF03C1}" destId="{77363414-253F-450D-B053-D1E4968A48FF}" srcOrd="2" destOrd="0" presId="urn:microsoft.com/office/officeart/2018/2/layout/IconVerticalSolidList"/>
    <dgm:cxn modelId="{5355E8B4-A5D5-4349-9EFD-1D0912488965}" type="presParOf" srcId="{DD5A0A79-CF2B-4B61-B9FD-F3B40BCF03C1}" destId="{78B0182F-4D48-49C8-8820-5206153CF760}" srcOrd="3" destOrd="0" presId="urn:microsoft.com/office/officeart/2018/2/layout/IconVerticalSolidList"/>
    <dgm:cxn modelId="{05AB789B-F4B7-49C6-9897-02CB9D311D5E}" type="presParOf" srcId="{D932F7BE-7F7E-49FE-B7C6-548238256974}" destId="{97224769-0B1F-440A-A738-994B084C3A40}" srcOrd="3" destOrd="0" presId="urn:microsoft.com/office/officeart/2018/2/layout/IconVerticalSolidList"/>
    <dgm:cxn modelId="{704E9BBE-9D09-4FAE-AC70-5EA0250C6125}" type="presParOf" srcId="{D932F7BE-7F7E-49FE-B7C6-548238256974}" destId="{E69BD0A3-C8E0-47AB-BAF4-3BCAB37C61BA}" srcOrd="4" destOrd="0" presId="urn:microsoft.com/office/officeart/2018/2/layout/IconVerticalSolidList"/>
    <dgm:cxn modelId="{2D53F6A3-5A7D-4844-AF8D-664435410271}" type="presParOf" srcId="{E69BD0A3-C8E0-47AB-BAF4-3BCAB37C61BA}" destId="{E4B9F55E-61A4-4438-82B2-CBC4726F8664}" srcOrd="0" destOrd="0" presId="urn:microsoft.com/office/officeart/2018/2/layout/IconVerticalSolidList"/>
    <dgm:cxn modelId="{442399AC-C6EE-4286-A91D-ADA946151FC5}" type="presParOf" srcId="{E69BD0A3-C8E0-47AB-BAF4-3BCAB37C61BA}" destId="{3D0FC58B-15A4-4F2F-80BC-7B03B2793718}" srcOrd="1" destOrd="0" presId="urn:microsoft.com/office/officeart/2018/2/layout/IconVerticalSolidList"/>
    <dgm:cxn modelId="{77AD0A56-F0E8-4899-94E7-9EDD9975B1F4}" type="presParOf" srcId="{E69BD0A3-C8E0-47AB-BAF4-3BCAB37C61BA}" destId="{6A94DDFA-F1FF-4239-9E15-597CC155AD71}" srcOrd="2" destOrd="0" presId="urn:microsoft.com/office/officeart/2018/2/layout/IconVerticalSolidList"/>
    <dgm:cxn modelId="{415DD905-7A7A-4463-ACD7-55BEDB7C86AC}"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62A42-77E3-4957-9CDB-EAEA73F9024E}">
      <dsp:nvSpPr>
        <dsp:cNvPr id="0" name=""/>
        <dsp:cNvSpPr/>
      </dsp:nvSpPr>
      <dsp:spPr>
        <a:xfrm>
          <a:off x="109363" y="692144"/>
          <a:ext cx="833364" cy="83336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E91367-4A5C-46F9-8549-C1C890F4D76E}">
      <dsp:nvSpPr>
        <dsp:cNvPr id="0" name=""/>
        <dsp:cNvSpPr/>
      </dsp:nvSpPr>
      <dsp:spPr>
        <a:xfrm>
          <a:off x="284370" y="867150"/>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568850-B815-4BE4-AD6A-68C0FCA5ED12}">
      <dsp:nvSpPr>
        <dsp:cNvPr id="0" name=""/>
        <dsp:cNvSpPr/>
      </dsp:nvSpPr>
      <dsp:spPr>
        <a:xfrm>
          <a:off x="1121306"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Analyst</a:t>
          </a:r>
        </a:p>
      </dsp:txBody>
      <dsp:txXfrm>
        <a:off x="1121306" y="692144"/>
        <a:ext cx="1964358" cy="833364"/>
      </dsp:txXfrm>
    </dsp:sp>
    <dsp:sp modelId="{02F92799-E98D-4EE3-B372-806E81EAE3FA}">
      <dsp:nvSpPr>
        <dsp:cNvPr id="0" name=""/>
        <dsp:cNvSpPr/>
      </dsp:nvSpPr>
      <dsp:spPr>
        <a:xfrm>
          <a:off x="3427939" y="692144"/>
          <a:ext cx="833364" cy="83336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09B97E-9698-4837-AEE8-4A10B7FFC41E}">
      <dsp:nvSpPr>
        <dsp:cNvPr id="0" name=""/>
        <dsp:cNvSpPr/>
      </dsp:nvSpPr>
      <dsp:spPr>
        <a:xfrm>
          <a:off x="3602945" y="867150"/>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67B369-BEE8-418C-8C3B-EB5060164E27}">
      <dsp:nvSpPr>
        <dsp:cNvPr id="0" name=""/>
        <dsp:cNvSpPr/>
      </dsp:nvSpPr>
      <dsp:spPr>
        <a:xfrm>
          <a:off x="4439881"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ML Engineer</a:t>
          </a:r>
        </a:p>
      </dsp:txBody>
      <dsp:txXfrm>
        <a:off x="4439881" y="692144"/>
        <a:ext cx="1964358" cy="833364"/>
      </dsp:txXfrm>
    </dsp:sp>
    <dsp:sp modelId="{937F66B6-645A-4F5C-967B-D4C5124F4627}">
      <dsp:nvSpPr>
        <dsp:cNvPr id="0" name=""/>
        <dsp:cNvSpPr/>
      </dsp:nvSpPr>
      <dsp:spPr>
        <a:xfrm>
          <a:off x="109363" y="2526030"/>
          <a:ext cx="833364" cy="83336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C8E7D8-E757-423B-82C9-5CBAF6FDC50E}">
      <dsp:nvSpPr>
        <dsp:cNvPr id="0" name=""/>
        <dsp:cNvSpPr/>
      </dsp:nvSpPr>
      <dsp:spPr>
        <a:xfrm>
          <a:off x="284370" y="2701037"/>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C24960-C6A3-4582-A7E6-A75D1A18DA83}">
      <dsp:nvSpPr>
        <dsp:cNvPr id="0" name=""/>
        <dsp:cNvSpPr/>
      </dsp:nvSpPr>
      <dsp:spPr>
        <a:xfrm>
          <a:off x="1121306"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Admin</a:t>
          </a:r>
        </a:p>
      </dsp:txBody>
      <dsp:txXfrm>
        <a:off x="1121306" y="2526030"/>
        <a:ext cx="1964358" cy="833364"/>
      </dsp:txXfrm>
    </dsp:sp>
    <dsp:sp modelId="{465C2231-EA85-477D-AC3A-621FEDA7AE1F}">
      <dsp:nvSpPr>
        <dsp:cNvPr id="0" name=""/>
        <dsp:cNvSpPr/>
      </dsp:nvSpPr>
      <dsp:spPr>
        <a:xfrm>
          <a:off x="3427939" y="2526030"/>
          <a:ext cx="833364" cy="83336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7978D6-3D3B-43FE-99F2-0C2597341968}">
      <dsp:nvSpPr>
        <dsp:cNvPr id="0" name=""/>
        <dsp:cNvSpPr/>
      </dsp:nvSpPr>
      <dsp:spPr>
        <a:xfrm>
          <a:off x="3602945" y="2701037"/>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F70FF9-BB93-4963-A568-340CAD4EA153}">
      <dsp:nvSpPr>
        <dsp:cNvPr id="0" name=""/>
        <dsp:cNvSpPr/>
      </dsp:nvSpPr>
      <dsp:spPr>
        <a:xfrm>
          <a:off x="4439881"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Engineer</a:t>
          </a:r>
        </a:p>
      </dsp:txBody>
      <dsp:txXfrm>
        <a:off x="4439881" y="2526030"/>
        <a:ext cx="1964358" cy="833364"/>
      </dsp:txXfrm>
    </dsp:sp>
    <dsp:sp modelId="{B75130B4-0AB8-41FB-98B5-E57A02A7E3DB}">
      <dsp:nvSpPr>
        <dsp:cNvPr id="0" name=""/>
        <dsp:cNvSpPr/>
      </dsp:nvSpPr>
      <dsp:spPr>
        <a:xfrm>
          <a:off x="109363" y="4359917"/>
          <a:ext cx="833364" cy="83336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ACEFC-3418-4A8C-A971-07F28A6EBAAB}">
      <dsp:nvSpPr>
        <dsp:cNvPr id="0" name=""/>
        <dsp:cNvSpPr/>
      </dsp:nvSpPr>
      <dsp:spPr>
        <a:xfrm>
          <a:off x="284370" y="4534924"/>
          <a:ext cx="483351" cy="4833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68A53C-4823-4F28-B3B8-9476B19FD3ED}">
      <dsp:nvSpPr>
        <dsp:cNvPr id="0" name=""/>
        <dsp:cNvSpPr/>
      </dsp:nvSpPr>
      <dsp:spPr>
        <a:xfrm>
          <a:off x="1121306"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Scientist</a:t>
          </a:r>
        </a:p>
      </dsp:txBody>
      <dsp:txXfrm>
        <a:off x="1121306" y="4359917"/>
        <a:ext cx="1964358" cy="8333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219097" y="166365"/>
          <a:ext cx="398359" cy="398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Which raw data to use? </a:t>
          </a:r>
          <a:br>
            <a:rPr lang="en-US" sz="1600" kern="1200" dirty="0"/>
          </a:br>
          <a:r>
            <a:rPr lang="en-US" sz="1600" i="1" kern="1200" dirty="0"/>
            <a:t>- Almost all.</a:t>
          </a:r>
          <a:endParaRPr lang="en-US" sz="1600" kern="1200" dirty="0"/>
        </a:p>
      </dsp:txBody>
      <dsp:txXfrm>
        <a:off x="836555" y="3400"/>
        <a:ext cx="9679044" cy="724290"/>
      </dsp:txXfrm>
    </dsp:sp>
    <dsp:sp modelId="{810E565C-23A1-447A-B8A1-48BBC3CA704D}">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219097" y="1071728"/>
          <a:ext cx="398359" cy="398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What kind of environment should I setup? </a:t>
          </a:r>
          <a:br>
            <a:rPr lang="en-US" sz="1600" kern="1200" dirty="0"/>
          </a:br>
          <a:r>
            <a:rPr lang="en-US" sz="1600" i="1" kern="1200" dirty="0"/>
            <a:t>– More of Big Data Admin.</a:t>
          </a:r>
          <a:endParaRPr lang="en-US" sz="1600" kern="1200" dirty="0"/>
        </a:p>
      </dsp:txBody>
      <dsp:txXfrm>
        <a:off x="836555" y="908763"/>
        <a:ext cx="9679044" cy="724290"/>
      </dsp:txXfrm>
    </dsp:sp>
    <dsp:sp modelId="{8FC65EC5-78B3-4AD4-A30B-54E747338F32}">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219097" y="1977092"/>
          <a:ext cx="398359" cy="398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How raw data be processed to create prepared data? </a:t>
          </a:r>
          <a:br>
            <a:rPr lang="en-US" sz="1600" kern="1200" dirty="0"/>
          </a:br>
          <a:r>
            <a:rPr lang="en-US" sz="1600" i="1" kern="1200" dirty="0"/>
            <a:t>– More of Big Data Developer.</a:t>
          </a:r>
          <a:endParaRPr lang="en-US" sz="1600" kern="1200" dirty="0"/>
        </a:p>
      </dsp:txBody>
      <dsp:txXfrm>
        <a:off x="836555" y="1814126"/>
        <a:ext cx="9679044" cy="724290"/>
      </dsp:txXfrm>
    </dsp:sp>
    <dsp:sp modelId="{812FA210-7205-4DA5-9AD4-AC47ADE7FCE8}">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219097" y="2882455"/>
          <a:ext cx="398359" cy="398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Identify Combinations of prepared data and machine learning algorithms should you use to create the best model? </a:t>
          </a:r>
          <a:br>
            <a:rPr lang="en-US" sz="1600" kern="1200" dirty="0"/>
          </a:br>
          <a:r>
            <a:rPr lang="en-US" sz="1600" i="1" kern="1200" dirty="0"/>
            <a:t>– More of Data Scientist.</a:t>
          </a:r>
          <a:endParaRPr lang="en-US" sz="1600" kern="1200" dirty="0"/>
        </a:p>
      </dsp:txBody>
      <dsp:txXfrm>
        <a:off x="836555" y="2719489"/>
        <a:ext cx="9679044" cy="724290"/>
      </dsp:txXfrm>
    </dsp:sp>
    <dsp:sp modelId="{0D157D73-95C5-4903-BDCB-57204E90F29A}">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219097" y="3787818"/>
          <a:ext cx="398359" cy="398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All these analysis as dashboard / report for decision making. </a:t>
          </a:r>
          <a:br>
            <a:rPr lang="en-US" sz="1600" kern="1200" dirty="0"/>
          </a:br>
          <a:r>
            <a:rPr lang="en-US" sz="1600" i="1" kern="1200" dirty="0"/>
            <a:t>– More of BI specialist.</a:t>
          </a:r>
          <a:endParaRPr lang="en-US" sz="1600" kern="1200" dirty="0"/>
        </a:p>
      </dsp:txBody>
      <dsp:txXfrm>
        <a:off x="836555" y="3624853"/>
        <a:ext cx="9679044" cy="7242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61E65-B1E9-46F5-B536-76BFA6781AE6}">
      <dsp:nvSpPr>
        <dsp:cNvPr id="0" name=""/>
        <dsp:cNvSpPr/>
      </dsp:nvSpPr>
      <dsp:spPr>
        <a:xfrm>
          <a:off x="9242" y="311049"/>
          <a:ext cx="1381199" cy="8287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Marketing</a:t>
          </a:r>
        </a:p>
      </dsp:txBody>
      <dsp:txXfrm>
        <a:off x="9242" y="311049"/>
        <a:ext cx="1381199" cy="828719"/>
      </dsp:txXfrm>
    </dsp:sp>
    <dsp:sp modelId="{19D5DB8B-D08F-493C-8F0D-9B29CDC7E807}">
      <dsp:nvSpPr>
        <dsp:cNvPr id="0" name=""/>
        <dsp:cNvSpPr/>
      </dsp:nvSpPr>
      <dsp:spPr>
        <a:xfrm>
          <a:off x="1528561" y="311049"/>
          <a:ext cx="1381199" cy="828719"/>
        </a:xfrm>
        <a:prstGeom prst="rect">
          <a:avLst/>
        </a:prstGeom>
        <a:solidFill>
          <a:schemeClr val="accent2">
            <a:hueOff val="-53902"/>
            <a:satOff val="-3108"/>
            <a:lumOff val="3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Sales and CRM </a:t>
          </a:r>
        </a:p>
      </dsp:txBody>
      <dsp:txXfrm>
        <a:off x="1528561" y="311049"/>
        <a:ext cx="1381199" cy="828719"/>
      </dsp:txXfrm>
    </dsp:sp>
    <dsp:sp modelId="{947D7144-C9AE-40C6-9772-98B362047003}">
      <dsp:nvSpPr>
        <dsp:cNvPr id="0" name=""/>
        <dsp:cNvSpPr/>
      </dsp:nvSpPr>
      <dsp:spPr>
        <a:xfrm>
          <a:off x="3047880" y="311049"/>
          <a:ext cx="1381199" cy="828719"/>
        </a:xfrm>
        <a:prstGeom prst="rect">
          <a:avLst/>
        </a:prstGeom>
        <a:solidFill>
          <a:schemeClr val="accent2">
            <a:hueOff val="-107805"/>
            <a:satOff val="-6217"/>
            <a:lumOff val="6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Web Analytics</a:t>
          </a:r>
        </a:p>
      </dsp:txBody>
      <dsp:txXfrm>
        <a:off x="3047880" y="311049"/>
        <a:ext cx="1381199" cy="828719"/>
      </dsp:txXfrm>
    </dsp:sp>
    <dsp:sp modelId="{C6ADEC4E-A332-4577-BF2C-16ACE43C73DF}">
      <dsp:nvSpPr>
        <dsp:cNvPr id="0" name=""/>
        <dsp:cNvSpPr/>
      </dsp:nvSpPr>
      <dsp:spPr>
        <a:xfrm>
          <a:off x="4567200" y="311049"/>
          <a:ext cx="1381199" cy="828719"/>
        </a:xfrm>
        <a:prstGeom prst="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Ecommerce </a:t>
          </a:r>
        </a:p>
      </dsp:txBody>
      <dsp:txXfrm>
        <a:off x="4567200" y="311049"/>
        <a:ext cx="1381199" cy="828719"/>
      </dsp:txXfrm>
    </dsp:sp>
    <dsp:sp modelId="{96E73BA9-0330-4E0C-8490-17608DE8C6C1}">
      <dsp:nvSpPr>
        <dsp:cNvPr id="0" name=""/>
        <dsp:cNvSpPr/>
      </dsp:nvSpPr>
      <dsp:spPr>
        <a:xfrm>
          <a:off x="6086519" y="311049"/>
          <a:ext cx="1381199" cy="828719"/>
        </a:xfrm>
        <a:prstGeom prst="rect">
          <a:avLst/>
        </a:prstGeom>
        <a:solidFill>
          <a:schemeClr val="accent2">
            <a:hueOff val="-215609"/>
            <a:satOff val="-12434"/>
            <a:lumOff val="1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Advertising</a:t>
          </a:r>
        </a:p>
      </dsp:txBody>
      <dsp:txXfrm>
        <a:off x="6086519" y="311049"/>
        <a:ext cx="1381199" cy="828719"/>
      </dsp:txXfrm>
    </dsp:sp>
    <dsp:sp modelId="{6BB95298-6DFF-475D-9C11-0E57D6EB313E}">
      <dsp:nvSpPr>
        <dsp:cNvPr id="0" name=""/>
        <dsp:cNvSpPr/>
      </dsp:nvSpPr>
      <dsp:spPr>
        <a:xfrm>
          <a:off x="7605839" y="311049"/>
          <a:ext cx="1381199" cy="828719"/>
        </a:xfrm>
        <a:prstGeom prst="rect">
          <a:avLst/>
        </a:prstGeom>
        <a:solidFill>
          <a:schemeClr val="accent2">
            <a:hueOff val="-269512"/>
            <a:satOff val="-15542"/>
            <a:lumOff val="15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IT</a:t>
          </a:r>
        </a:p>
      </dsp:txBody>
      <dsp:txXfrm>
        <a:off x="7605839" y="311049"/>
        <a:ext cx="1381199" cy="828719"/>
      </dsp:txXfrm>
    </dsp:sp>
    <dsp:sp modelId="{2304F323-E67E-4B65-980A-46DCEB750989}">
      <dsp:nvSpPr>
        <dsp:cNvPr id="0" name=""/>
        <dsp:cNvSpPr/>
      </dsp:nvSpPr>
      <dsp:spPr>
        <a:xfrm>
          <a:off x="9125158" y="311049"/>
          <a:ext cx="1381199" cy="828719"/>
        </a:xfrm>
        <a:prstGeom prst="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Finance</a:t>
          </a:r>
        </a:p>
      </dsp:txBody>
      <dsp:txXfrm>
        <a:off x="9125158" y="311049"/>
        <a:ext cx="1381199" cy="828719"/>
      </dsp:txXfrm>
    </dsp:sp>
    <dsp:sp modelId="{D1F9045C-ACDA-4DB3-B208-F1E2C02AC556}">
      <dsp:nvSpPr>
        <dsp:cNvPr id="0" name=""/>
        <dsp:cNvSpPr/>
      </dsp:nvSpPr>
      <dsp:spPr>
        <a:xfrm>
          <a:off x="9242" y="1277889"/>
          <a:ext cx="1381199" cy="828719"/>
        </a:xfrm>
        <a:prstGeom prst="rect">
          <a:avLst/>
        </a:prstGeom>
        <a:solidFill>
          <a:schemeClr val="accent2">
            <a:hueOff val="-377316"/>
            <a:satOff val="-21759"/>
            <a:lumOff val="22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Healthcare</a:t>
          </a:r>
        </a:p>
      </dsp:txBody>
      <dsp:txXfrm>
        <a:off x="9242" y="1277889"/>
        <a:ext cx="1381199" cy="828719"/>
      </dsp:txXfrm>
    </dsp:sp>
    <dsp:sp modelId="{82DA7F0F-3EBF-4DCC-A7A3-6E92A1B2447A}">
      <dsp:nvSpPr>
        <dsp:cNvPr id="0" name=""/>
        <dsp:cNvSpPr/>
      </dsp:nvSpPr>
      <dsp:spPr>
        <a:xfrm>
          <a:off x="1528561" y="1277889"/>
          <a:ext cx="1381199" cy="828719"/>
        </a:xfrm>
        <a:prstGeom prst="rect">
          <a:avLst/>
        </a:prstGeom>
        <a:solidFill>
          <a:schemeClr val="accent2">
            <a:hueOff val="-431219"/>
            <a:satOff val="-24868"/>
            <a:lumOff val="2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Social Media</a:t>
          </a:r>
        </a:p>
      </dsp:txBody>
      <dsp:txXfrm>
        <a:off x="1528561" y="1277889"/>
        <a:ext cx="1381199" cy="828719"/>
      </dsp:txXfrm>
    </dsp:sp>
    <dsp:sp modelId="{9ABD9C2C-DAC3-491B-BC98-2FF4C553409E}">
      <dsp:nvSpPr>
        <dsp:cNvPr id="0" name=""/>
        <dsp:cNvSpPr/>
      </dsp:nvSpPr>
      <dsp:spPr>
        <a:xfrm>
          <a:off x="3047880" y="1277889"/>
          <a:ext cx="1381199" cy="828719"/>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Banking</a:t>
          </a:r>
          <a:endParaRPr lang="en-US" sz="1400" b="1" kern="1200"/>
        </a:p>
      </dsp:txBody>
      <dsp:txXfrm>
        <a:off x="3047880" y="1277889"/>
        <a:ext cx="1381199" cy="828719"/>
      </dsp:txXfrm>
    </dsp:sp>
    <dsp:sp modelId="{2DDBD486-B3DB-4E48-A454-2EFC4830E1B7}">
      <dsp:nvSpPr>
        <dsp:cNvPr id="0" name=""/>
        <dsp:cNvSpPr/>
      </dsp:nvSpPr>
      <dsp:spPr>
        <a:xfrm>
          <a:off x="4567200" y="1277889"/>
          <a:ext cx="1381199" cy="828719"/>
        </a:xfrm>
        <a:prstGeom prst="rect">
          <a:avLst/>
        </a:prstGeom>
        <a:solidFill>
          <a:schemeClr val="accent2">
            <a:hueOff val="-539023"/>
            <a:satOff val="-31084"/>
            <a:lumOff val="3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Human Resources</a:t>
          </a:r>
        </a:p>
      </dsp:txBody>
      <dsp:txXfrm>
        <a:off x="4567200" y="1277889"/>
        <a:ext cx="1381199" cy="828719"/>
      </dsp:txXfrm>
    </dsp:sp>
    <dsp:sp modelId="{021D1BE1-610E-4087-A73A-9D64A70CBBFE}">
      <dsp:nvSpPr>
        <dsp:cNvPr id="0" name=""/>
        <dsp:cNvSpPr/>
      </dsp:nvSpPr>
      <dsp:spPr>
        <a:xfrm>
          <a:off x="6086519" y="1277889"/>
          <a:ext cx="1381199" cy="828719"/>
        </a:xfrm>
        <a:prstGeom prst="rect">
          <a:avLst/>
        </a:prstGeom>
        <a:solidFill>
          <a:schemeClr val="accent2">
            <a:hueOff val="-592926"/>
            <a:satOff val="-34193"/>
            <a:lumOff val="35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Mobile Analytics</a:t>
          </a:r>
        </a:p>
      </dsp:txBody>
      <dsp:txXfrm>
        <a:off x="6086519" y="1277889"/>
        <a:ext cx="1381199" cy="828719"/>
      </dsp:txXfrm>
    </dsp:sp>
    <dsp:sp modelId="{81A2B32F-0AB5-47BB-8955-A30C30B29CEF}">
      <dsp:nvSpPr>
        <dsp:cNvPr id="0" name=""/>
        <dsp:cNvSpPr/>
      </dsp:nvSpPr>
      <dsp:spPr>
        <a:xfrm>
          <a:off x="7605839" y="1277889"/>
          <a:ext cx="1381199" cy="828719"/>
        </a:xfrm>
        <a:prstGeom prst="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Project Management</a:t>
          </a:r>
        </a:p>
      </dsp:txBody>
      <dsp:txXfrm>
        <a:off x="7605839" y="1277889"/>
        <a:ext cx="1381199" cy="828719"/>
      </dsp:txXfrm>
    </dsp:sp>
    <dsp:sp modelId="{4D4B7EA3-0B1A-417C-84E0-83DD4AC7EF22}">
      <dsp:nvSpPr>
        <dsp:cNvPr id="0" name=""/>
        <dsp:cNvSpPr/>
      </dsp:nvSpPr>
      <dsp:spPr>
        <a:xfrm>
          <a:off x="9125158" y="1277889"/>
          <a:ext cx="1381199" cy="828719"/>
        </a:xfrm>
        <a:prstGeom prst="rect">
          <a:avLst/>
        </a:prstGeom>
        <a:solidFill>
          <a:schemeClr val="accent2">
            <a:hueOff val="-700730"/>
            <a:satOff val="-40410"/>
            <a:lumOff val="41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Research and Development</a:t>
          </a:r>
        </a:p>
      </dsp:txBody>
      <dsp:txXfrm>
        <a:off x="9125158" y="1277889"/>
        <a:ext cx="1381199" cy="828719"/>
      </dsp:txXfrm>
    </dsp:sp>
    <dsp:sp modelId="{05EC64D0-565C-44B6-AC8A-7C54BCDA346E}">
      <dsp:nvSpPr>
        <dsp:cNvPr id="0" name=""/>
        <dsp:cNvSpPr/>
      </dsp:nvSpPr>
      <dsp:spPr>
        <a:xfrm>
          <a:off x="9242" y="2244728"/>
          <a:ext cx="1381199" cy="828719"/>
        </a:xfrm>
        <a:prstGeom prst="rect">
          <a:avLst/>
        </a:prstGeom>
        <a:solidFill>
          <a:schemeClr val="accent2">
            <a:hueOff val="-754633"/>
            <a:satOff val="-43518"/>
            <a:lumOff val="44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Support</a:t>
          </a:r>
        </a:p>
      </dsp:txBody>
      <dsp:txXfrm>
        <a:off x="9242" y="2244728"/>
        <a:ext cx="1381199" cy="828719"/>
      </dsp:txXfrm>
    </dsp:sp>
    <dsp:sp modelId="{76847010-8DFB-430A-8BA8-5CB7F22F3D52}">
      <dsp:nvSpPr>
        <dsp:cNvPr id="0" name=""/>
        <dsp:cNvSpPr/>
      </dsp:nvSpPr>
      <dsp:spPr>
        <a:xfrm>
          <a:off x="1528561" y="2244728"/>
          <a:ext cx="1381199" cy="828719"/>
        </a:xfrm>
        <a:prstGeom prst="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Oil &amp; Gas</a:t>
          </a:r>
        </a:p>
      </dsp:txBody>
      <dsp:txXfrm>
        <a:off x="1528561" y="2244728"/>
        <a:ext cx="1381199" cy="828719"/>
      </dsp:txXfrm>
    </dsp:sp>
    <dsp:sp modelId="{FD264BD2-4F0A-4F40-8D5D-6CA1F3F51017}">
      <dsp:nvSpPr>
        <dsp:cNvPr id="0" name=""/>
        <dsp:cNvSpPr/>
      </dsp:nvSpPr>
      <dsp:spPr>
        <a:xfrm>
          <a:off x="3047880" y="2244728"/>
          <a:ext cx="1381199" cy="828719"/>
        </a:xfrm>
        <a:prstGeom prst="rect">
          <a:avLst/>
        </a:prstGeom>
        <a:solidFill>
          <a:schemeClr val="accent2">
            <a:hueOff val="-862437"/>
            <a:satOff val="-49735"/>
            <a:lumOff val="51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Pharmaceuticals</a:t>
          </a:r>
        </a:p>
      </dsp:txBody>
      <dsp:txXfrm>
        <a:off x="3047880" y="2244728"/>
        <a:ext cx="1381199" cy="828719"/>
      </dsp:txXfrm>
    </dsp:sp>
    <dsp:sp modelId="{8813B33F-8477-4F0B-BD3B-715552F9754B}">
      <dsp:nvSpPr>
        <dsp:cNvPr id="0" name=""/>
        <dsp:cNvSpPr/>
      </dsp:nvSpPr>
      <dsp:spPr>
        <a:xfrm>
          <a:off x="4567200" y="2244728"/>
          <a:ext cx="1381199" cy="828719"/>
        </a:xfrm>
        <a:prstGeom prst="rect">
          <a:avLst/>
        </a:prstGeom>
        <a:solidFill>
          <a:schemeClr val="accent2">
            <a:hueOff val="-916340"/>
            <a:satOff val="-52844"/>
            <a:lumOff val="5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Retail</a:t>
          </a:r>
        </a:p>
      </dsp:txBody>
      <dsp:txXfrm>
        <a:off x="4567200" y="2244728"/>
        <a:ext cx="1381199" cy="828719"/>
      </dsp:txXfrm>
    </dsp:sp>
    <dsp:sp modelId="{9289B4CB-BF04-4AEE-8413-04D91485E8D2}">
      <dsp:nvSpPr>
        <dsp:cNvPr id="0" name=""/>
        <dsp:cNvSpPr/>
      </dsp:nvSpPr>
      <dsp:spPr>
        <a:xfrm>
          <a:off x="6086519" y="2244728"/>
          <a:ext cx="1381199" cy="828719"/>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Communications</a:t>
          </a:r>
        </a:p>
      </dsp:txBody>
      <dsp:txXfrm>
        <a:off x="6086519" y="2244728"/>
        <a:ext cx="1381199" cy="828719"/>
      </dsp:txXfrm>
    </dsp:sp>
    <dsp:sp modelId="{A83479D0-D28B-412D-BCC5-C0E9017FCC13}">
      <dsp:nvSpPr>
        <dsp:cNvPr id="0" name=""/>
        <dsp:cNvSpPr/>
      </dsp:nvSpPr>
      <dsp:spPr>
        <a:xfrm>
          <a:off x="7605839" y="2244728"/>
          <a:ext cx="1381199" cy="828719"/>
        </a:xfrm>
        <a:prstGeom prst="rect">
          <a:avLst/>
        </a:prstGeom>
        <a:solidFill>
          <a:schemeClr val="accent2">
            <a:hueOff val="-1024144"/>
            <a:satOff val="-59060"/>
            <a:lumOff val="6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Food and Beverages</a:t>
          </a:r>
        </a:p>
      </dsp:txBody>
      <dsp:txXfrm>
        <a:off x="7605839" y="2244728"/>
        <a:ext cx="1381199" cy="828719"/>
      </dsp:txXfrm>
    </dsp:sp>
    <dsp:sp modelId="{40407167-5175-4C16-A2C5-25F3F1FF4488}">
      <dsp:nvSpPr>
        <dsp:cNvPr id="0" name=""/>
        <dsp:cNvSpPr/>
      </dsp:nvSpPr>
      <dsp:spPr>
        <a:xfrm>
          <a:off x="9125158" y="2244728"/>
          <a:ext cx="1381199" cy="828719"/>
        </a:xfrm>
        <a:prstGeom prst="rect">
          <a:avLst/>
        </a:prstGeom>
        <a:solidFill>
          <a:schemeClr val="accent2">
            <a:hueOff val="-1078047"/>
            <a:satOff val="-62169"/>
            <a:lumOff val="63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Education</a:t>
          </a:r>
        </a:p>
      </dsp:txBody>
      <dsp:txXfrm>
        <a:off x="9125158" y="2244728"/>
        <a:ext cx="1381199" cy="828719"/>
      </dsp:txXfrm>
    </dsp:sp>
    <dsp:sp modelId="{BB8669DA-C726-4CD1-9183-08C9DA2A7BDE}">
      <dsp:nvSpPr>
        <dsp:cNvPr id="0" name=""/>
        <dsp:cNvSpPr/>
      </dsp:nvSpPr>
      <dsp:spPr>
        <a:xfrm>
          <a:off x="9242" y="3211568"/>
          <a:ext cx="1381199" cy="828719"/>
        </a:xfrm>
        <a:prstGeom prst="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Media</a:t>
          </a:r>
        </a:p>
      </dsp:txBody>
      <dsp:txXfrm>
        <a:off x="9242" y="3211568"/>
        <a:ext cx="1381199" cy="828719"/>
      </dsp:txXfrm>
    </dsp:sp>
    <dsp:sp modelId="{956845B6-8C48-4A5C-9B3B-2F20F8998BA1}">
      <dsp:nvSpPr>
        <dsp:cNvPr id="0" name=""/>
        <dsp:cNvSpPr/>
      </dsp:nvSpPr>
      <dsp:spPr>
        <a:xfrm>
          <a:off x="1528561" y="3211568"/>
          <a:ext cx="1381199" cy="828719"/>
        </a:xfrm>
        <a:prstGeom prst="rect">
          <a:avLst/>
        </a:prstGeom>
        <a:solidFill>
          <a:schemeClr val="accent2">
            <a:hueOff val="-1185851"/>
            <a:satOff val="-68386"/>
            <a:lumOff val="70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rPr>
            <a:t>Transportation and Logistics</a:t>
          </a:r>
          <a:endParaRPr lang="en-US" sz="1400" b="1" kern="1200" dirty="0"/>
        </a:p>
      </dsp:txBody>
      <dsp:txXfrm>
        <a:off x="1528561" y="3211568"/>
        <a:ext cx="1381199" cy="828719"/>
      </dsp:txXfrm>
    </dsp:sp>
    <dsp:sp modelId="{C694F1E1-C129-4CF4-A00F-7DBBC468A241}">
      <dsp:nvSpPr>
        <dsp:cNvPr id="0" name=""/>
        <dsp:cNvSpPr/>
      </dsp:nvSpPr>
      <dsp:spPr>
        <a:xfrm>
          <a:off x="3047880" y="3211568"/>
          <a:ext cx="1381199" cy="828719"/>
        </a:xfrm>
        <a:prstGeom prst="rect">
          <a:avLst/>
        </a:prstGeom>
        <a:solidFill>
          <a:schemeClr val="accent2">
            <a:hueOff val="-1239754"/>
            <a:satOff val="-71494"/>
            <a:lumOff val="73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Survey</a:t>
          </a:r>
        </a:p>
      </dsp:txBody>
      <dsp:txXfrm>
        <a:off x="3047880" y="3211568"/>
        <a:ext cx="1381199" cy="828719"/>
      </dsp:txXfrm>
    </dsp:sp>
    <dsp:sp modelId="{3316E85C-9192-4BB2-95BB-1F0A0053F4B9}">
      <dsp:nvSpPr>
        <dsp:cNvPr id="0" name=""/>
        <dsp:cNvSpPr/>
      </dsp:nvSpPr>
      <dsp:spPr>
        <a:xfrm>
          <a:off x="4567200" y="3211568"/>
          <a:ext cx="1381199" cy="828719"/>
        </a:xfrm>
        <a:prstGeom prst="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Insurance</a:t>
          </a:r>
        </a:p>
      </dsp:txBody>
      <dsp:txXfrm>
        <a:off x="4567200" y="3211568"/>
        <a:ext cx="1381199" cy="828719"/>
      </dsp:txXfrm>
    </dsp:sp>
    <dsp:sp modelId="{53D0627E-9322-43BE-93BA-9FA91F9C86F8}">
      <dsp:nvSpPr>
        <dsp:cNvPr id="0" name=""/>
        <dsp:cNvSpPr/>
      </dsp:nvSpPr>
      <dsp:spPr>
        <a:xfrm>
          <a:off x="6086519" y="3211568"/>
          <a:ext cx="1381199" cy="828719"/>
        </a:xfrm>
        <a:prstGeom prst="rect">
          <a:avLst/>
        </a:prstGeom>
        <a:solidFill>
          <a:schemeClr val="accent2">
            <a:hueOff val="-1347558"/>
            <a:satOff val="-77711"/>
            <a:lumOff val="7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Manufacturing</a:t>
          </a:r>
        </a:p>
      </dsp:txBody>
      <dsp:txXfrm>
        <a:off x="6086519" y="3211568"/>
        <a:ext cx="1381199" cy="828719"/>
      </dsp:txXfrm>
    </dsp:sp>
    <dsp:sp modelId="{8C696F21-BC53-4C7D-BD4A-8696EE4FEE4C}">
      <dsp:nvSpPr>
        <dsp:cNvPr id="0" name=""/>
        <dsp:cNvSpPr/>
      </dsp:nvSpPr>
      <dsp:spPr>
        <a:xfrm>
          <a:off x="7605839" y="3211568"/>
          <a:ext cx="1381199" cy="828719"/>
        </a:xfrm>
        <a:prstGeom prst="rect">
          <a:avLst/>
        </a:prstGeom>
        <a:solidFill>
          <a:schemeClr val="accent2">
            <a:hueOff val="-1401461"/>
            <a:satOff val="-80820"/>
            <a:lumOff val="83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Energy</a:t>
          </a:r>
          <a:endParaRPr lang="en-US" sz="1400" b="1" kern="1200"/>
        </a:p>
      </dsp:txBody>
      <dsp:txXfrm>
        <a:off x="7605839" y="3211568"/>
        <a:ext cx="1381199" cy="828719"/>
      </dsp:txXfrm>
    </dsp:sp>
    <dsp:sp modelId="{E9C472ED-237B-4154-BF6B-EC5E645D3EBB}">
      <dsp:nvSpPr>
        <dsp:cNvPr id="0" name=""/>
        <dsp:cNvSpPr/>
      </dsp:nvSpPr>
      <dsp:spPr>
        <a:xfrm>
          <a:off x="9125158" y="3211568"/>
          <a:ext cx="1381199" cy="828719"/>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SEO</a:t>
          </a:r>
        </a:p>
      </dsp:txBody>
      <dsp:txXfrm>
        <a:off x="9125158" y="3211568"/>
        <a:ext cx="1381199" cy="828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00C00-DA4F-4CAE-B010-3BA851CDCB77}">
      <dsp:nvSpPr>
        <dsp:cNvPr id="0" name=""/>
        <dsp:cNvSpPr/>
      </dsp:nvSpPr>
      <dsp:spPr>
        <a:xfrm>
          <a:off x="2992499" y="737101"/>
          <a:ext cx="569492" cy="91440"/>
        </a:xfrm>
        <a:custGeom>
          <a:avLst/>
          <a:gdLst/>
          <a:ahLst/>
          <a:cxnLst/>
          <a:rect l="0" t="0" r="0" b="0"/>
          <a:pathLst>
            <a:path>
              <a:moveTo>
                <a:pt x="0" y="45720"/>
              </a:moveTo>
              <a:lnTo>
                <a:pt x="56949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62243" y="779821"/>
        <a:ext cx="30004" cy="6000"/>
      </dsp:txXfrm>
    </dsp:sp>
    <dsp:sp modelId="{EFC3858C-1EBF-4378-9BCB-68DEED8FA2B3}">
      <dsp:nvSpPr>
        <dsp:cNvPr id="0" name=""/>
        <dsp:cNvSpPr/>
      </dsp:nvSpPr>
      <dsp:spPr>
        <a:xfrm>
          <a:off x="385203" y="93"/>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1. </a:t>
          </a:r>
          <a:r>
            <a:rPr lang="en-US" sz="2700" b="0" u="none" kern="1200"/>
            <a:t>Defining Objective</a:t>
          </a:r>
          <a:endParaRPr lang="en-US" sz="2700" b="0" u="none" kern="1200" dirty="0"/>
        </a:p>
      </dsp:txBody>
      <dsp:txXfrm>
        <a:off x="385203" y="93"/>
        <a:ext cx="2609095" cy="1565457"/>
      </dsp:txXfrm>
    </dsp:sp>
    <dsp:sp modelId="{37CA2654-3909-45E4-AC47-01DA7AA6DFEF}">
      <dsp:nvSpPr>
        <dsp:cNvPr id="0" name=""/>
        <dsp:cNvSpPr/>
      </dsp:nvSpPr>
      <dsp:spPr>
        <a:xfrm>
          <a:off x="1689751" y="1563750"/>
          <a:ext cx="3209187" cy="569492"/>
        </a:xfrm>
        <a:custGeom>
          <a:avLst/>
          <a:gdLst/>
          <a:ahLst/>
          <a:cxnLst/>
          <a:rect l="0" t="0" r="0" b="0"/>
          <a:pathLst>
            <a:path>
              <a:moveTo>
                <a:pt x="3209187" y="0"/>
              </a:moveTo>
              <a:lnTo>
                <a:pt x="3209187" y="301846"/>
              </a:lnTo>
              <a:lnTo>
                <a:pt x="0" y="301846"/>
              </a:lnTo>
              <a:lnTo>
                <a:pt x="0" y="56949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12725" y="1845496"/>
        <a:ext cx="163240" cy="6000"/>
      </dsp:txXfrm>
    </dsp:sp>
    <dsp:sp modelId="{B8A19C42-21E4-44AB-B5BD-3CA5ED6BEF6E}">
      <dsp:nvSpPr>
        <dsp:cNvPr id="0" name=""/>
        <dsp:cNvSpPr/>
      </dsp:nvSpPr>
      <dsp:spPr>
        <a:xfrm>
          <a:off x="3594391" y="93"/>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2. </a:t>
          </a:r>
          <a:r>
            <a:rPr lang="en-US" sz="2700" b="0" u="none" kern="1200"/>
            <a:t>Identify source(s) of Data</a:t>
          </a:r>
          <a:endParaRPr lang="en-US" sz="2700" b="0" u="none" kern="1200" dirty="0"/>
        </a:p>
      </dsp:txBody>
      <dsp:txXfrm>
        <a:off x="3594391" y="93"/>
        <a:ext cx="2609095" cy="1565457"/>
      </dsp:txXfrm>
    </dsp:sp>
    <dsp:sp modelId="{631A9325-126B-4F1B-A9B5-6D3EA33E4869}">
      <dsp:nvSpPr>
        <dsp:cNvPr id="0" name=""/>
        <dsp:cNvSpPr/>
      </dsp:nvSpPr>
      <dsp:spPr>
        <a:xfrm>
          <a:off x="2992499" y="2902651"/>
          <a:ext cx="569492" cy="91440"/>
        </a:xfrm>
        <a:custGeom>
          <a:avLst/>
          <a:gdLst/>
          <a:ahLst/>
          <a:cxnLst/>
          <a:rect l="0" t="0" r="0" b="0"/>
          <a:pathLst>
            <a:path>
              <a:moveTo>
                <a:pt x="0" y="45720"/>
              </a:moveTo>
              <a:lnTo>
                <a:pt x="56949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62243" y="2945371"/>
        <a:ext cx="30004" cy="6000"/>
      </dsp:txXfrm>
    </dsp:sp>
    <dsp:sp modelId="{98825533-1D67-47AB-B022-568FA1856EB9}">
      <dsp:nvSpPr>
        <dsp:cNvPr id="0" name=""/>
        <dsp:cNvSpPr/>
      </dsp:nvSpPr>
      <dsp:spPr>
        <a:xfrm>
          <a:off x="385203" y="216564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3. </a:t>
          </a:r>
          <a:r>
            <a:rPr lang="en-US" sz="2700" b="0" u="none" kern="1200"/>
            <a:t>Data Integration</a:t>
          </a:r>
          <a:endParaRPr lang="en-US" sz="2700" b="0" u="none" kern="1200" dirty="0"/>
        </a:p>
      </dsp:txBody>
      <dsp:txXfrm>
        <a:off x="385203" y="2165642"/>
        <a:ext cx="2609095" cy="1565457"/>
      </dsp:txXfrm>
    </dsp:sp>
    <dsp:sp modelId="{5491DA8E-0C10-4784-9F00-7618CDCD16C3}">
      <dsp:nvSpPr>
        <dsp:cNvPr id="0" name=""/>
        <dsp:cNvSpPr/>
      </dsp:nvSpPr>
      <dsp:spPr>
        <a:xfrm>
          <a:off x="1689751" y="3729300"/>
          <a:ext cx="3209187" cy="569492"/>
        </a:xfrm>
        <a:custGeom>
          <a:avLst/>
          <a:gdLst/>
          <a:ahLst/>
          <a:cxnLst/>
          <a:rect l="0" t="0" r="0" b="0"/>
          <a:pathLst>
            <a:path>
              <a:moveTo>
                <a:pt x="3209187" y="0"/>
              </a:moveTo>
              <a:lnTo>
                <a:pt x="3209187" y="301846"/>
              </a:lnTo>
              <a:lnTo>
                <a:pt x="0" y="301846"/>
              </a:lnTo>
              <a:lnTo>
                <a:pt x="0" y="56949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12725" y="4011045"/>
        <a:ext cx="163240" cy="6000"/>
      </dsp:txXfrm>
    </dsp:sp>
    <dsp:sp modelId="{C2CCB35C-7F6F-47A8-973E-7D2CACB4E611}">
      <dsp:nvSpPr>
        <dsp:cNvPr id="0" name=""/>
        <dsp:cNvSpPr/>
      </dsp:nvSpPr>
      <dsp:spPr>
        <a:xfrm>
          <a:off x="3594391" y="216564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4. </a:t>
          </a:r>
          <a:r>
            <a:rPr lang="en-US" sz="2700" b="0" u="none" kern="1200"/>
            <a:t>Storage &amp; Access</a:t>
          </a:r>
          <a:endParaRPr lang="en-US" sz="2700" b="0" u="none" kern="1200" dirty="0"/>
        </a:p>
      </dsp:txBody>
      <dsp:txXfrm>
        <a:off x="3594391" y="2165642"/>
        <a:ext cx="2609095" cy="1565457"/>
      </dsp:txXfrm>
    </dsp:sp>
    <dsp:sp modelId="{6B92D0AF-FE10-4094-BD3A-F1A6AA42776F}">
      <dsp:nvSpPr>
        <dsp:cNvPr id="0" name=""/>
        <dsp:cNvSpPr/>
      </dsp:nvSpPr>
      <dsp:spPr>
        <a:xfrm>
          <a:off x="2992499" y="5068201"/>
          <a:ext cx="569492" cy="91440"/>
        </a:xfrm>
        <a:custGeom>
          <a:avLst/>
          <a:gdLst/>
          <a:ahLst/>
          <a:cxnLst/>
          <a:rect l="0" t="0" r="0" b="0"/>
          <a:pathLst>
            <a:path>
              <a:moveTo>
                <a:pt x="0" y="45720"/>
              </a:moveTo>
              <a:lnTo>
                <a:pt x="56949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262243" y="5110920"/>
        <a:ext cx="30004" cy="6000"/>
      </dsp:txXfrm>
    </dsp:sp>
    <dsp:sp modelId="{10061507-06BF-4DB5-AF52-11A4796E733D}">
      <dsp:nvSpPr>
        <dsp:cNvPr id="0" name=""/>
        <dsp:cNvSpPr/>
      </dsp:nvSpPr>
      <dsp:spPr>
        <a:xfrm>
          <a:off x="385203" y="433119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5. </a:t>
          </a:r>
          <a:r>
            <a:rPr lang="en-US" sz="2700" b="0" u="none" kern="1200"/>
            <a:t>Processing</a:t>
          </a:r>
          <a:endParaRPr lang="en-US" sz="2700" b="0" u="none" kern="1200" dirty="0"/>
        </a:p>
      </dsp:txBody>
      <dsp:txXfrm>
        <a:off x="385203" y="4331192"/>
        <a:ext cx="2609095" cy="1565457"/>
      </dsp:txXfrm>
    </dsp:sp>
    <dsp:sp modelId="{DBE5759D-BEB4-44D5-8A03-2D6A4231AFC8}">
      <dsp:nvSpPr>
        <dsp:cNvPr id="0" name=""/>
        <dsp:cNvSpPr/>
      </dsp:nvSpPr>
      <dsp:spPr>
        <a:xfrm>
          <a:off x="3594391" y="4331192"/>
          <a:ext cx="2609095" cy="15654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848" tIns="134199" rIns="127848" bIns="134199" numCol="1" spcCol="1270" anchor="ctr" anchorCtr="0">
          <a:noAutofit/>
        </a:bodyPr>
        <a:lstStyle/>
        <a:p>
          <a:pPr marL="0" lvl="0" indent="0" algn="ctr" defTabSz="1200150">
            <a:lnSpc>
              <a:spcPct val="100000"/>
            </a:lnSpc>
            <a:spcBef>
              <a:spcPct val="0"/>
            </a:spcBef>
            <a:spcAft>
              <a:spcPct val="35000"/>
            </a:spcAft>
            <a:buNone/>
          </a:pPr>
          <a:r>
            <a:rPr lang="en-US" sz="2700" b="1" u="none" kern="1200"/>
            <a:t>6. </a:t>
          </a:r>
          <a:r>
            <a:rPr lang="en-US" sz="2700" b="0" u="none" kern="1200"/>
            <a:t>Visualization</a:t>
          </a:r>
          <a:endParaRPr lang="en-US" sz="2700" b="0" u="none" kern="1200" dirty="0"/>
        </a:p>
      </dsp:txBody>
      <dsp:txXfrm>
        <a:off x="3594391" y="4331192"/>
        <a:ext cx="2609095" cy="15654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D197C-ACE8-453C-BBDD-B35AA38CD0E1}">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2FAEB-1119-4B9F-B4C6-22432379AEFD}">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DA130-0E52-41A5-A9A6-60CBE916B048}">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Allowed to be conservative in investments.</a:t>
          </a:r>
        </a:p>
      </dsp:txBody>
      <dsp:txXfrm>
        <a:off x="1816103" y="671"/>
        <a:ext cx="4447536" cy="1572384"/>
      </dsp:txXfrm>
    </dsp:sp>
    <dsp:sp modelId="{BFC02534-07DA-4088-B772-53B1230B86DD}">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E06F1-890F-4017-9BF6-51850D7080DD}">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E42A8-7C44-417D-900B-9588355765A9}">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Crawl before you walk and walk before you run.</a:t>
          </a:r>
        </a:p>
      </dsp:txBody>
      <dsp:txXfrm>
        <a:off x="1816103" y="1966151"/>
        <a:ext cx="4447536" cy="1572384"/>
      </dsp:txXfrm>
    </dsp:sp>
    <dsp:sp modelId="{08F6801B-F2D0-42DC-8135-E33ACD00722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838A0-F5E5-4F41-BD30-2869E73832DF}">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E5F8B-2545-44FD-A458-D1B8E3F9556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Elasticity both for Storage and Processing.</a:t>
          </a:r>
        </a:p>
      </dsp:txBody>
      <dsp:txXfrm>
        <a:off x="1816103" y="3931632"/>
        <a:ext cx="4447536" cy="15723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0FA4F-07D7-4FD4-81B2-A54221D8ADC2}">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970D7-5822-4617-8170-E7CD0C0BD99D}">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FD84AE-B9A8-4321-94DA-FEDD3CD5E857}">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a:t>Storage</a:t>
          </a:r>
          <a:r>
            <a:rPr lang="en-IN" sz="2100" kern="1200"/>
            <a:t> – HDFS </a:t>
          </a:r>
          <a:br>
            <a:rPr lang="en-IN" sz="2100" kern="1200"/>
          </a:br>
          <a:r>
            <a:rPr lang="en-IN" sz="2100" kern="1200"/>
            <a:t>–&gt;Azure Data Lake...</a:t>
          </a:r>
          <a:endParaRPr lang="en-US" sz="2100" kern="1200"/>
        </a:p>
      </dsp:txBody>
      <dsp:txXfrm>
        <a:off x="1834517" y="469890"/>
        <a:ext cx="3148942" cy="1335915"/>
      </dsp:txXfrm>
    </dsp:sp>
    <dsp:sp modelId="{90567A03-7AF7-4067-8E16-3FF30B460EC2}">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51C78-1CDD-4CC8-B820-C8D0B854A0DB}">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01281D-4141-42D9-AF24-9315BBAB1E10}">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a:t>Processing</a:t>
          </a:r>
          <a:r>
            <a:rPr lang="en-IN" sz="2100" kern="1200"/>
            <a:t> – Map Reduce </a:t>
          </a:r>
          <a:br>
            <a:rPr lang="en-IN" sz="2100" kern="1200"/>
          </a:br>
          <a:r>
            <a:rPr lang="en-IN" sz="2100" kern="1200"/>
            <a:t>–&gt; Azure Kubernetes cluster,</a:t>
          </a:r>
          <a:br>
            <a:rPr lang="en-IN" sz="2100" kern="1200"/>
          </a:br>
          <a:r>
            <a:rPr lang="en-IN" sz="2100" kern="1200"/>
            <a:t>–&gt; Azure Synapse Analytics,</a:t>
          </a:r>
          <a:br>
            <a:rPr lang="en-IN" sz="2100" kern="1200"/>
          </a:br>
          <a:r>
            <a:rPr lang="en-IN" sz="2100" kern="1200"/>
            <a:t>–&gt; Azure Databricks...</a:t>
          </a:r>
          <a:endParaRPr lang="en-US" sz="2100" kern="1200"/>
        </a:p>
      </dsp:txBody>
      <dsp:txXfrm>
        <a:off x="7154322" y="469890"/>
        <a:ext cx="3148942" cy="1335915"/>
      </dsp:txXfrm>
    </dsp:sp>
    <dsp:sp modelId="{1349349F-15A7-4E6C-8E8F-2C7CFA1DC40B}">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23D270-8A53-4CA1-94D4-885BC7DEC3FB}">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C97CEE-F834-462F-96B3-29F9675AD9B7}">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a:t>Resources elasticity </a:t>
          </a:r>
          <a:br>
            <a:rPr lang="en-IN" sz="2100" b="1" kern="1200"/>
          </a:br>
          <a:r>
            <a:rPr lang="en-IN" sz="2100" kern="1200"/>
            <a:t>-&gt; Create as you go via Automation scripts in PowerShell, Ansible. </a:t>
          </a:r>
        </a:p>
      </dsp:txBody>
      <dsp:txXfrm>
        <a:off x="1834517" y="2545532"/>
        <a:ext cx="3148942" cy="1335915"/>
      </dsp:txXfrm>
    </dsp:sp>
    <dsp:sp modelId="{8DDB5B27-0B6E-4CA4-B801-07E13F414B71}">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5B6BB-1E25-4F13-9334-4DD68987E9C9}">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CA19E-AD6A-4460-894F-2B4DA10BF724}">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dirty="0"/>
            <a:t>Streaming Analytics </a:t>
          </a:r>
          <a:br>
            <a:rPr lang="en-IN" sz="2100" kern="1200" dirty="0"/>
          </a:br>
          <a:r>
            <a:rPr lang="en-IN" sz="2100" kern="1200" dirty="0"/>
            <a:t>–&gt; Apache </a:t>
          </a:r>
          <a:r>
            <a:rPr lang="en-IN" sz="2100" kern="1200" dirty="0" err="1"/>
            <a:t>Flink</a:t>
          </a:r>
          <a:r>
            <a:rPr lang="en-IN" sz="2100" kern="1200" dirty="0"/>
            <a:t>, Kafka Streams</a:t>
          </a:r>
          <a:br>
            <a:rPr lang="en-IN" sz="2100" kern="1200" dirty="0"/>
          </a:br>
          <a:r>
            <a:rPr lang="en-IN" sz="2100" kern="1200" dirty="0"/>
            <a:t>–&gt; Azure Stream Analytics.</a:t>
          </a:r>
        </a:p>
      </dsp:txBody>
      <dsp:txXfrm>
        <a:off x="7154322" y="2545532"/>
        <a:ext cx="3148942" cy="13359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531"/>
          <a:ext cx="10515600" cy="12432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Open source cross-platform machine learning framework.</a:t>
          </a:r>
          <a:endParaRPr lang="en-US" sz="2500" kern="1200"/>
        </a:p>
      </dsp:txBody>
      <dsp:txXfrm>
        <a:off x="1435988" y="531"/>
        <a:ext cx="9079611" cy="1243280"/>
      </dsp:txXfrm>
    </dsp:sp>
    <dsp:sp modelId="{D64B2A56-19DF-4949-A20C-85F406C155F3}">
      <dsp:nvSpPr>
        <dsp:cNvPr id="0" name=""/>
        <dsp:cNvSpPr/>
      </dsp:nvSpPr>
      <dsp:spPr>
        <a:xfrm>
          <a:off x="0" y="1554631"/>
          <a:ext cx="10515600" cy="1243280"/>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Custom ML made like a play with AutoML – GUI.</a:t>
          </a:r>
          <a:endParaRPr lang="en-US" sz="2500" kern="1200"/>
        </a:p>
      </dsp:txBody>
      <dsp:txXfrm>
        <a:off x="1435988" y="1554631"/>
        <a:ext cx="9079611" cy="1243280"/>
      </dsp:txXfrm>
    </dsp:sp>
    <dsp:sp modelId="{E4B9F55E-61A4-4438-82B2-CBC4726F8664}">
      <dsp:nvSpPr>
        <dsp:cNvPr id="0" name=""/>
        <dsp:cNvSpPr/>
      </dsp:nvSpPr>
      <dsp:spPr>
        <a:xfrm>
          <a:off x="0" y="3108732"/>
          <a:ext cx="10515600" cy="124328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Not required much expertise in ML. </a:t>
          </a:r>
          <a:endParaRPr lang="en-US" sz="2500" kern="1200"/>
        </a:p>
      </dsp:txBody>
      <dsp:txXfrm>
        <a:off x="1435988" y="3108732"/>
        <a:ext cx="9079611" cy="124328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4DC99-AFC8-45AE-B0A9-A0C1A10EAE63}" type="datetimeFigureOut">
              <a:rPr lang="en-IN" smtClean="0"/>
              <a:t>03.03.2020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21A66-AF8D-4A0D-8287-3A00647A45C1}" type="slidenum">
              <a:rPr lang="en-IN" smtClean="0"/>
              <a:t>‹#›</a:t>
            </a:fld>
            <a:endParaRPr lang="en-IN"/>
          </a:p>
        </p:txBody>
      </p:sp>
    </p:spTree>
    <p:extLst>
      <p:ext uri="{BB962C8B-B14F-4D97-AF65-F5344CB8AC3E}">
        <p14:creationId xmlns:p14="http://schemas.microsoft.com/office/powerpoint/2010/main" val="1141841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rends.google.com/trends/explore?date=2012-01-14%202020-02-14&amp;q=Apache%20Hadoop,Apache%20Spark,Apache%20Kafka"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guys. I am Dinesh Kumar. Product Manager at Syncfusion Software. I role play as a Growth Hacker in Data Platform team. And I am pretty happy to present this session to you all.</a:t>
            </a:r>
          </a:p>
        </p:txBody>
      </p:sp>
      <p:sp>
        <p:nvSpPr>
          <p:cNvPr id="4" name="Slide Number Placeholder 3"/>
          <p:cNvSpPr>
            <a:spLocks noGrp="1"/>
          </p:cNvSpPr>
          <p:nvPr>
            <p:ph type="sldNum" sz="quarter" idx="5"/>
          </p:nvPr>
        </p:nvSpPr>
        <p:spPr/>
        <p:txBody>
          <a:bodyPr/>
          <a:lstStyle/>
          <a:p>
            <a:fld id="{5E50757B-0709-4736-92FA-0BEB494FC234}" type="slidenum">
              <a:rPr lang="en-US" smtClean="0"/>
              <a:t>1</a:t>
            </a:fld>
            <a:endParaRPr lang="en-US"/>
          </a:p>
        </p:txBody>
      </p:sp>
    </p:spTree>
    <p:extLst>
      <p:ext uri="{BB962C8B-B14F-4D97-AF65-F5344CB8AC3E}">
        <p14:creationId xmlns:p14="http://schemas.microsoft.com/office/powerpoint/2010/main" val="2095330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Frequent confusion among us. </a:t>
            </a:r>
          </a:p>
          <a:p>
            <a:r>
              <a:rPr lang="en-IN" dirty="0"/>
              <a:t>Data science – Combination of different tools, </a:t>
            </a:r>
            <a:r>
              <a:rPr lang="en-IN" dirty="0" err="1"/>
              <a:t>alg</a:t>
            </a:r>
            <a:r>
              <a:rPr lang="en-IN" dirty="0"/>
              <a:t>, ml principles with the goal to discover hidden patterns from raw data.</a:t>
            </a:r>
          </a:p>
          <a:p>
            <a:r>
              <a:rPr lang="en-IN" dirty="0"/>
              <a:t>Big Data – Large amount of data in different formats, at different speed and not all the data may be used for analysis / analytics. Simply say 4 Vs which we saw earlier.</a:t>
            </a:r>
          </a:p>
        </p:txBody>
      </p:sp>
      <p:sp>
        <p:nvSpPr>
          <p:cNvPr id="4" name="Slide Number Placeholder 3"/>
          <p:cNvSpPr>
            <a:spLocks noGrp="1"/>
          </p:cNvSpPr>
          <p:nvPr>
            <p:ph type="sldNum" sz="quarter" idx="5"/>
          </p:nvPr>
        </p:nvSpPr>
        <p:spPr/>
        <p:txBody>
          <a:bodyPr/>
          <a:lstStyle/>
          <a:p>
            <a:fld id="{B9021A66-AF8D-4A0D-8287-3A00647A45C1}" type="slidenum">
              <a:rPr lang="en-IN" smtClean="0"/>
              <a:t>11</a:t>
            </a:fld>
            <a:endParaRPr lang="en-IN"/>
          </a:p>
        </p:txBody>
      </p:sp>
    </p:spTree>
    <p:extLst>
      <p:ext uri="{BB962C8B-B14F-4D97-AF65-F5344CB8AC3E}">
        <p14:creationId xmlns:p14="http://schemas.microsoft.com/office/powerpoint/2010/main" val="57898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reduction - </a:t>
            </a:r>
            <a:r>
              <a:rPr lang="en-US" b="1" dirty="0"/>
              <a:t>Big data</a:t>
            </a:r>
            <a:r>
              <a:rPr lang="en-US" dirty="0"/>
              <a:t> technologies such as Hadoop and cloud-based analytics bring significant cost advantages when it comes to storing </a:t>
            </a:r>
            <a:r>
              <a:rPr lang="en-US" b="1" dirty="0"/>
              <a:t>large </a:t>
            </a:r>
            <a:r>
              <a:rPr lang="en-US" dirty="0"/>
              <a:t>amounts of </a:t>
            </a:r>
            <a:r>
              <a:rPr lang="en-US" b="1" dirty="0"/>
              <a:t>data.</a:t>
            </a:r>
          </a:p>
          <a:p>
            <a:endParaRPr lang="en-US" dirty="0"/>
          </a:p>
        </p:txBody>
      </p:sp>
      <p:sp>
        <p:nvSpPr>
          <p:cNvPr id="4" name="Slide Number Placeholder 3"/>
          <p:cNvSpPr>
            <a:spLocks noGrp="1"/>
          </p:cNvSpPr>
          <p:nvPr>
            <p:ph type="sldNum" sz="quarter" idx="5"/>
          </p:nvPr>
        </p:nvSpPr>
        <p:spPr/>
        <p:txBody>
          <a:bodyPr/>
          <a:lstStyle/>
          <a:p>
            <a:fld id="{0FA58A73-9AF5-4868-B9BF-52715282A3BA}" type="slidenum">
              <a:rPr lang="en-US" smtClean="0"/>
              <a:t>13</a:t>
            </a:fld>
            <a:endParaRPr lang="en-US"/>
          </a:p>
        </p:txBody>
      </p:sp>
    </p:spTree>
    <p:extLst>
      <p:ext uri="{BB962C8B-B14F-4D97-AF65-F5344CB8AC3E}">
        <p14:creationId xmlns:p14="http://schemas.microsoft.com/office/powerpoint/2010/main" val="3686783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Different file formats.</a:t>
            </a:r>
          </a:p>
          <a:p>
            <a:pPr marL="171450" indent="-171450">
              <a:buFont typeface="Arial" panose="020B0604020202020204" pitchFamily="34" charset="0"/>
              <a:buChar char="•"/>
            </a:pPr>
            <a:r>
              <a:rPr lang="en-US" sz="1200" dirty="0"/>
              <a:t>Different reporting tools.</a:t>
            </a:r>
          </a:p>
          <a:p>
            <a:pPr marL="171450" indent="-171450">
              <a:buFont typeface="Arial" panose="020B0604020202020204" pitchFamily="34" charset="0"/>
              <a:buChar char="•"/>
            </a:pPr>
            <a:r>
              <a:rPr lang="en-US" sz="1200" dirty="0"/>
              <a:t>Different data types – Phone calls, Logs, Feedbacks.</a:t>
            </a:r>
            <a:endParaRPr lang="en-IN" dirty="0"/>
          </a:p>
        </p:txBody>
      </p:sp>
      <p:sp>
        <p:nvSpPr>
          <p:cNvPr id="4" name="Slide Number Placeholder 3"/>
          <p:cNvSpPr>
            <a:spLocks noGrp="1"/>
          </p:cNvSpPr>
          <p:nvPr>
            <p:ph type="sldNum" sz="quarter" idx="10"/>
          </p:nvPr>
        </p:nvSpPr>
        <p:spPr/>
        <p:txBody>
          <a:bodyPr/>
          <a:lstStyle/>
          <a:p>
            <a:fld id="{5E50757B-0709-4736-92FA-0BEB494FC234}" type="slidenum">
              <a:rPr lang="en-US" smtClean="0"/>
              <a:t>15</a:t>
            </a:fld>
            <a:endParaRPr lang="en-US" dirty="0"/>
          </a:p>
        </p:txBody>
      </p:sp>
    </p:spTree>
    <p:extLst>
      <p:ext uri="{BB962C8B-B14F-4D97-AF65-F5344CB8AC3E}">
        <p14:creationId xmlns:p14="http://schemas.microsoft.com/office/powerpoint/2010/main" val="4253539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Logs – NASA logs which we </a:t>
            </a:r>
            <a:r>
              <a:rPr lang="en-IN" dirty="0" err="1"/>
              <a:t>gonna</a:t>
            </a:r>
            <a:r>
              <a:rPr lang="en-IN" dirty="0"/>
              <a:t> process.</a:t>
            </a:r>
          </a:p>
        </p:txBody>
      </p:sp>
      <p:sp>
        <p:nvSpPr>
          <p:cNvPr id="4" name="Slide Number Placeholder 3"/>
          <p:cNvSpPr>
            <a:spLocks noGrp="1"/>
          </p:cNvSpPr>
          <p:nvPr>
            <p:ph type="sldNum" sz="quarter" idx="5"/>
          </p:nvPr>
        </p:nvSpPr>
        <p:spPr/>
        <p:txBody>
          <a:bodyPr/>
          <a:lstStyle/>
          <a:p>
            <a:fld id="{0FA58A73-9AF5-4868-B9BF-52715282A3BA}" type="slidenum">
              <a:rPr lang="en-US" smtClean="0"/>
              <a:t>17</a:t>
            </a:fld>
            <a:endParaRPr lang="en-US"/>
          </a:p>
        </p:txBody>
      </p:sp>
    </p:spTree>
    <p:extLst>
      <p:ext uri="{BB962C8B-B14F-4D97-AF65-F5344CB8AC3E}">
        <p14:creationId xmlns:p14="http://schemas.microsoft.com/office/powerpoint/2010/main" val="2086639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Failure – If one thing doesn’t give an expected result. Which is what faced by many who adopted Big Data too earlier or just for the hype. And that's same reason many doesn’t pitch back again to try-out at later days too.</a:t>
            </a:r>
          </a:p>
        </p:txBody>
      </p:sp>
      <p:sp>
        <p:nvSpPr>
          <p:cNvPr id="4" name="Slide Number Placeholder 3"/>
          <p:cNvSpPr>
            <a:spLocks noGrp="1"/>
          </p:cNvSpPr>
          <p:nvPr>
            <p:ph type="sldNum" sz="quarter" idx="5"/>
          </p:nvPr>
        </p:nvSpPr>
        <p:spPr/>
        <p:txBody>
          <a:bodyPr/>
          <a:lstStyle/>
          <a:p>
            <a:fld id="{B9021A66-AF8D-4A0D-8287-3A00647A45C1}" type="slidenum">
              <a:rPr lang="en-IN" smtClean="0"/>
              <a:t>22</a:t>
            </a:fld>
            <a:endParaRPr lang="en-IN"/>
          </a:p>
        </p:txBody>
      </p:sp>
    </p:spTree>
    <p:extLst>
      <p:ext uri="{BB962C8B-B14F-4D97-AF65-F5344CB8AC3E}">
        <p14:creationId xmlns:p14="http://schemas.microsoft.com/office/powerpoint/2010/main" val="1059035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Orchestration of the entire process. ML Ops</a:t>
            </a:r>
          </a:p>
        </p:txBody>
      </p:sp>
      <p:sp>
        <p:nvSpPr>
          <p:cNvPr id="4" name="Slide Number Placeholder 3"/>
          <p:cNvSpPr>
            <a:spLocks noGrp="1"/>
          </p:cNvSpPr>
          <p:nvPr>
            <p:ph type="sldNum" sz="quarter" idx="5"/>
          </p:nvPr>
        </p:nvSpPr>
        <p:spPr/>
        <p:txBody>
          <a:bodyPr/>
          <a:lstStyle/>
          <a:p>
            <a:fld id="{B9021A66-AF8D-4A0D-8287-3A00647A45C1}" type="slidenum">
              <a:rPr lang="en-IN" smtClean="0"/>
              <a:t>23</a:t>
            </a:fld>
            <a:endParaRPr lang="en-IN"/>
          </a:p>
        </p:txBody>
      </p:sp>
    </p:spTree>
    <p:extLst>
      <p:ext uri="{BB962C8B-B14F-4D97-AF65-F5344CB8AC3E}">
        <p14:creationId xmlns:p14="http://schemas.microsoft.com/office/powerpoint/2010/main" val="3438247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 for the shift?</a:t>
            </a:r>
          </a:p>
          <a:p>
            <a:r>
              <a:rPr lang="en-US" dirty="0"/>
              <a:t>Storage and Processing work loads are now a days becoming less complex because of options we have in Cloud. Which we will explore next in detail.</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24</a:t>
            </a:fld>
            <a:endParaRPr lang="en-IN"/>
          </a:p>
        </p:txBody>
      </p:sp>
    </p:spTree>
    <p:extLst>
      <p:ext uri="{BB962C8B-B14F-4D97-AF65-F5344CB8AC3E}">
        <p14:creationId xmlns:p14="http://schemas.microsoft.com/office/powerpoint/2010/main" val="1872399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DevOps analogy - Fail quickly. Prove ROI. Then Scale yourself. </a:t>
            </a:r>
          </a:p>
          <a:p>
            <a:r>
              <a:rPr lang="en-IN" dirty="0"/>
              <a:t>Apart from Software as a service, Atlas – Database as a service, </a:t>
            </a:r>
            <a:r>
              <a:rPr lang="en-IN" dirty="0" err="1"/>
              <a:t>Colab</a:t>
            </a:r>
            <a:r>
              <a:rPr lang="en-IN" dirty="0"/>
              <a:t> – Programming as a service.</a:t>
            </a:r>
          </a:p>
        </p:txBody>
      </p:sp>
      <p:sp>
        <p:nvSpPr>
          <p:cNvPr id="4" name="Slide Number Placeholder 3"/>
          <p:cNvSpPr>
            <a:spLocks noGrp="1"/>
          </p:cNvSpPr>
          <p:nvPr>
            <p:ph type="sldNum" sz="quarter" idx="5"/>
          </p:nvPr>
        </p:nvSpPr>
        <p:spPr/>
        <p:txBody>
          <a:bodyPr/>
          <a:lstStyle/>
          <a:p>
            <a:fld id="{B9021A66-AF8D-4A0D-8287-3A00647A45C1}" type="slidenum">
              <a:rPr lang="en-IN" smtClean="0"/>
              <a:t>27</a:t>
            </a:fld>
            <a:endParaRPr lang="en-IN"/>
          </a:p>
        </p:txBody>
      </p:sp>
    </p:spTree>
    <p:extLst>
      <p:ext uri="{BB962C8B-B14F-4D97-AF65-F5344CB8AC3E}">
        <p14:creationId xmlns:p14="http://schemas.microsoft.com/office/powerpoint/2010/main" val="1499272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IS BREAKING DOWN BARRIERS</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28</a:t>
            </a:fld>
            <a:endParaRPr lang="en-IN"/>
          </a:p>
        </p:txBody>
      </p:sp>
    </p:spTree>
    <p:extLst>
      <p:ext uri="{BB962C8B-B14F-4D97-AF65-F5344CB8AC3E}">
        <p14:creationId xmlns:p14="http://schemas.microsoft.com/office/powerpoint/2010/main" val="3383873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Listed with Azure for example - That too Azure Synapse Analytics take care of resource computation by itself “server as service”.</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29</a:t>
            </a:fld>
            <a:endParaRPr lang="en-IN"/>
          </a:p>
        </p:txBody>
      </p:sp>
    </p:spTree>
    <p:extLst>
      <p:ext uri="{BB962C8B-B14F-4D97-AF65-F5344CB8AC3E}">
        <p14:creationId xmlns:p14="http://schemas.microsoft.com/office/powerpoint/2010/main" val="991797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one to use and why?” – This is the key take away that I wish to give you all today. A good set of information about different data services available as open source and in cloud.</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a:t>
            </a:fld>
            <a:endParaRPr lang="en-IN"/>
          </a:p>
        </p:txBody>
      </p:sp>
    </p:spTree>
    <p:extLst>
      <p:ext uri="{BB962C8B-B14F-4D97-AF65-F5344CB8AC3E}">
        <p14:creationId xmlns:p14="http://schemas.microsoft.com/office/powerpoint/2010/main" val="1513908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Integration is a big hurdle—especially as data comes in from multiple sources, departments, and geographies.</a:t>
            </a:r>
          </a:p>
        </p:txBody>
      </p:sp>
      <p:sp>
        <p:nvSpPr>
          <p:cNvPr id="4" name="Slide Number Placeholder 3"/>
          <p:cNvSpPr>
            <a:spLocks noGrp="1"/>
          </p:cNvSpPr>
          <p:nvPr>
            <p:ph type="sldNum" sz="quarter" idx="5"/>
          </p:nvPr>
        </p:nvSpPr>
        <p:spPr/>
        <p:txBody>
          <a:bodyPr/>
          <a:lstStyle/>
          <a:p>
            <a:fld id="{B9021A66-AF8D-4A0D-8287-3A00647A45C1}" type="slidenum">
              <a:rPr lang="en-IN" smtClean="0"/>
              <a:t>31</a:t>
            </a:fld>
            <a:endParaRPr lang="en-IN"/>
          </a:p>
        </p:txBody>
      </p:sp>
    </p:spTree>
    <p:extLst>
      <p:ext uri="{BB962C8B-B14F-4D97-AF65-F5344CB8AC3E}">
        <p14:creationId xmlns:p14="http://schemas.microsoft.com/office/powerpoint/2010/main" val="1395602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Different file formats.</a:t>
            </a:r>
          </a:p>
          <a:p>
            <a:pPr marL="171450" indent="-171450">
              <a:buFont typeface="Arial" panose="020B0604020202020204" pitchFamily="34" charset="0"/>
              <a:buChar char="•"/>
            </a:pPr>
            <a:r>
              <a:rPr lang="en-US" sz="1200" dirty="0"/>
              <a:t>Different reporting tools.</a:t>
            </a:r>
          </a:p>
          <a:p>
            <a:pPr marL="171450" indent="-171450">
              <a:buFont typeface="Arial" panose="020B0604020202020204" pitchFamily="34" charset="0"/>
              <a:buChar char="•"/>
            </a:pPr>
            <a:r>
              <a:rPr lang="en-US" sz="1200" dirty="0"/>
              <a:t>Different data types – Phone calls, Logs, Feedbacks.</a:t>
            </a:r>
            <a:endParaRPr lang="en-IN" dirty="0"/>
          </a:p>
        </p:txBody>
      </p:sp>
      <p:sp>
        <p:nvSpPr>
          <p:cNvPr id="4" name="Slide Number Placeholder 3"/>
          <p:cNvSpPr>
            <a:spLocks noGrp="1"/>
          </p:cNvSpPr>
          <p:nvPr>
            <p:ph type="sldNum" sz="quarter" idx="10"/>
          </p:nvPr>
        </p:nvSpPr>
        <p:spPr/>
        <p:txBody>
          <a:bodyPr/>
          <a:lstStyle/>
          <a:p>
            <a:fld id="{5E50757B-0709-4736-92FA-0BEB494FC234}" type="slidenum">
              <a:rPr lang="en-US" smtClean="0"/>
              <a:t>32</a:t>
            </a:fld>
            <a:endParaRPr lang="en-US" dirty="0"/>
          </a:p>
        </p:txBody>
      </p:sp>
    </p:spTree>
    <p:extLst>
      <p:ext uri="{BB962C8B-B14F-4D97-AF65-F5344CB8AC3E}">
        <p14:creationId xmlns:p14="http://schemas.microsoft.com/office/powerpoint/2010/main" val="2104310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Each application publishes the stream related to its part of the business and relies on the other streams, in a fully decoupled manner.</a:t>
            </a:r>
          </a:p>
          <a:p>
            <a:pPr marL="0" indent="0">
              <a:buFontTx/>
              <a:buNone/>
            </a:pPr>
            <a:r>
              <a:rPr lang="en-IN" dirty="0"/>
              <a:t>- Central nervous system for all your data. E.g. A multi-cell living creature like us co-ordinated by a central nervous system.</a:t>
            </a:r>
          </a:p>
          <a:p>
            <a:pPr marL="171450" indent="-171450">
              <a:buFontTx/>
              <a:buChar char="-"/>
            </a:pPr>
            <a:endParaRPr lang="en-IN" dirty="0"/>
          </a:p>
          <a:p>
            <a:pPr marL="0" indent="0">
              <a:buFontTx/>
              <a:buNone/>
            </a:pPr>
            <a:endParaRPr lang="en-IN"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33</a:t>
            </a:fld>
            <a:endParaRPr lang="en-IN"/>
          </a:p>
        </p:txBody>
      </p:sp>
    </p:spTree>
    <p:extLst>
      <p:ext uri="{BB962C8B-B14F-4D97-AF65-F5344CB8AC3E}">
        <p14:creationId xmlns:p14="http://schemas.microsoft.com/office/powerpoint/2010/main" val="1225296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34</a:t>
            </a:fld>
            <a:endParaRPr lang="en-IN"/>
          </a:p>
        </p:txBody>
      </p:sp>
    </p:spTree>
    <p:extLst>
      <p:ext uri="{BB962C8B-B14F-4D97-AF65-F5344CB8AC3E}">
        <p14:creationId xmlns:p14="http://schemas.microsoft.com/office/powerpoint/2010/main" val="410914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Expectations are sky-high—for both using data to capture new insights and unlock efficiencies and business growth </a:t>
            </a:r>
            <a:r>
              <a:rPr lang="en-US" sz="1200" b="1" i="0" kern="1200" dirty="0">
                <a:solidFill>
                  <a:schemeClr val="tx1"/>
                </a:solidFill>
                <a:effectLst/>
                <a:latin typeface="+mn-lt"/>
                <a:ea typeface="+mn-ea"/>
                <a:cs typeface="+mn-cs"/>
              </a:rPr>
              <a:t>QUICKLY</a:t>
            </a:r>
            <a:r>
              <a:rPr lang="en-US" sz="1200" b="0" i="0" kern="1200" dirty="0">
                <a:solidFill>
                  <a:schemeClr val="tx1"/>
                </a:solidFill>
                <a:effectLst/>
                <a:latin typeface="+mn-lt"/>
                <a:ea typeface="+mn-ea"/>
                <a:cs typeface="+mn-cs"/>
              </a:rPr>
              <a:t>.</a:t>
            </a:r>
            <a:endParaRPr lang="en-IN"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35</a:t>
            </a:fld>
            <a:endParaRPr lang="en-IN"/>
          </a:p>
        </p:txBody>
      </p:sp>
    </p:spTree>
    <p:extLst>
      <p:ext uri="{BB962C8B-B14F-4D97-AF65-F5344CB8AC3E}">
        <p14:creationId xmlns:p14="http://schemas.microsoft.com/office/powerpoint/2010/main" val="632205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We’re all familiar with the age-old question: “Are we there yet?” The traditional database is a bit like a child and has no way to answer this other than just asking over and over again. With stream processing, the ETA becomes a continuous calculation always in sync with the position of the car.</a:t>
            </a:r>
            <a:endParaRPr lang="en-IN" i="0" dirty="0"/>
          </a:p>
        </p:txBody>
      </p:sp>
      <p:sp>
        <p:nvSpPr>
          <p:cNvPr id="4" name="Slide Number Placeholder 3"/>
          <p:cNvSpPr>
            <a:spLocks noGrp="1"/>
          </p:cNvSpPr>
          <p:nvPr>
            <p:ph type="sldNum" sz="quarter" idx="5"/>
          </p:nvPr>
        </p:nvSpPr>
        <p:spPr/>
        <p:txBody>
          <a:bodyPr/>
          <a:lstStyle/>
          <a:p>
            <a:fld id="{B9021A66-AF8D-4A0D-8287-3A00647A45C1}" type="slidenum">
              <a:rPr lang="en-IN" smtClean="0"/>
              <a:t>36</a:t>
            </a:fld>
            <a:endParaRPr lang="en-IN"/>
          </a:p>
        </p:txBody>
      </p:sp>
    </p:spTree>
    <p:extLst>
      <p:ext uri="{BB962C8B-B14F-4D97-AF65-F5344CB8AC3E}">
        <p14:creationId xmlns:p14="http://schemas.microsoft.com/office/powerpoint/2010/main" val="2777353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37</a:t>
            </a:fld>
            <a:endParaRPr lang="en-IN"/>
          </a:p>
        </p:txBody>
      </p:sp>
    </p:spTree>
    <p:extLst>
      <p:ext uri="{BB962C8B-B14F-4D97-AF65-F5344CB8AC3E}">
        <p14:creationId xmlns:p14="http://schemas.microsoft.com/office/powerpoint/2010/main" val="528161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https://trends.google.com/trends/explore?date=2012-01-14%202020-02-14&amp;q=Apache%20Hadoop,Apache%20Spark,Apache%20Kafka</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38</a:t>
            </a:fld>
            <a:endParaRPr lang="en-IN"/>
          </a:p>
        </p:txBody>
      </p:sp>
    </p:spTree>
    <p:extLst>
      <p:ext uri="{BB962C8B-B14F-4D97-AF65-F5344CB8AC3E}">
        <p14:creationId xmlns:p14="http://schemas.microsoft.com/office/powerpoint/2010/main" val="3617652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Synapse Analytics combines Big Data and Relational Data to combine as one.</a:t>
            </a:r>
          </a:p>
        </p:txBody>
      </p:sp>
      <p:sp>
        <p:nvSpPr>
          <p:cNvPr id="4" name="Slide Number Placeholder 3"/>
          <p:cNvSpPr>
            <a:spLocks noGrp="1"/>
          </p:cNvSpPr>
          <p:nvPr>
            <p:ph type="sldNum" sz="quarter" idx="5"/>
          </p:nvPr>
        </p:nvSpPr>
        <p:spPr/>
        <p:txBody>
          <a:bodyPr/>
          <a:lstStyle/>
          <a:p>
            <a:fld id="{6CA4753F-1BC7-44B1-AE2C-11D8B03F4906}" type="slidenum">
              <a:rPr lang="en-IN" smtClean="0"/>
              <a:t>43</a:t>
            </a:fld>
            <a:endParaRPr lang="en-IN"/>
          </a:p>
        </p:txBody>
      </p:sp>
    </p:spTree>
    <p:extLst>
      <p:ext uri="{BB962C8B-B14F-4D97-AF65-F5344CB8AC3E}">
        <p14:creationId xmlns:p14="http://schemas.microsoft.com/office/powerpoint/2010/main" val="3446465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I would like to end with this quote from Confluent.IO. “Every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46</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hope all of you would have worked in one or more of these sectors of data storage frameworks</a:t>
            </a:r>
          </a:p>
        </p:txBody>
      </p:sp>
      <p:sp>
        <p:nvSpPr>
          <p:cNvPr id="4" name="Slide Number Placeholder 3"/>
          <p:cNvSpPr>
            <a:spLocks noGrp="1"/>
          </p:cNvSpPr>
          <p:nvPr>
            <p:ph type="sldNum" sz="quarter" idx="5"/>
          </p:nvPr>
        </p:nvSpPr>
        <p:spPr/>
        <p:txBody>
          <a:bodyPr/>
          <a:lstStyle/>
          <a:p>
            <a:fld id="{B9021A66-AF8D-4A0D-8287-3A00647A45C1}" type="slidenum">
              <a:rPr lang="en-IN" smtClean="0"/>
              <a:t>3</a:t>
            </a:fld>
            <a:endParaRPr lang="en-IN"/>
          </a:p>
        </p:txBody>
      </p:sp>
    </p:spTree>
    <p:extLst>
      <p:ext uri="{BB962C8B-B14F-4D97-AF65-F5344CB8AC3E}">
        <p14:creationId xmlns:p14="http://schemas.microsoft.com/office/powerpoint/2010/main" val="306751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Integration challenges, ranging from varied data formats and storage requirements to time-consuming, manual data exports and imports.</a:t>
            </a:r>
            <a:r>
              <a:rPr lang="en-IN" dirty="0" err="1"/>
              <a:t>ata</a:t>
            </a:r>
            <a:r>
              <a:rPr lang="en-IN" dirty="0"/>
              <a:t> project or any projects that ends with delivering something for decision making.</a:t>
            </a:r>
          </a:p>
          <a:p>
            <a:endParaRPr lang="en-IN" dirty="0"/>
          </a:p>
          <a:p>
            <a:r>
              <a:rPr lang="en-IN" dirty="0"/>
              <a:t>The challenges wont get reduced. But on the go, you will be more efficient in asking questions and deciding right set of tools. </a:t>
            </a:r>
          </a:p>
        </p:txBody>
      </p:sp>
      <p:sp>
        <p:nvSpPr>
          <p:cNvPr id="4" name="Slide Number Placeholder 3"/>
          <p:cNvSpPr>
            <a:spLocks noGrp="1"/>
          </p:cNvSpPr>
          <p:nvPr>
            <p:ph type="sldNum" sz="quarter" idx="5"/>
          </p:nvPr>
        </p:nvSpPr>
        <p:spPr/>
        <p:txBody>
          <a:bodyPr/>
          <a:lstStyle/>
          <a:p>
            <a:fld id="{B9021A66-AF8D-4A0D-8287-3A00647A45C1}" type="slidenum">
              <a:rPr lang="en-IN" smtClean="0"/>
              <a:t>47</a:t>
            </a:fld>
            <a:endParaRPr lang="en-IN"/>
          </a:p>
        </p:txBody>
      </p:sp>
    </p:spTree>
    <p:extLst>
      <p:ext uri="{BB962C8B-B14F-4D97-AF65-F5344CB8AC3E}">
        <p14:creationId xmlns:p14="http://schemas.microsoft.com/office/powerpoint/2010/main" val="389209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We will be having today’s session as stories that revolves around these work roles. Because of 2 reasons,</a:t>
            </a:r>
          </a:p>
          <a:p>
            <a:r>
              <a:rPr lang="en-US" dirty="0">
                <a:solidFill>
                  <a:srgbClr val="FFFFFF"/>
                </a:solidFill>
              </a:rPr>
              <a:t>-&gt; “Big Data” - is not a technology or Software, its THINKING.</a:t>
            </a:r>
          </a:p>
          <a:p>
            <a:r>
              <a:rPr lang="en-US" dirty="0">
                <a:solidFill>
                  <a:srgbClr val="FFFFFF"/>
                </a:solidFill>
              </a:rPr>
              <a:t>-&gt; And an application is no more just serving a UI to carry out the business activities that does CRUD operations in background. It has turned far further to carry out business directly and allows us to find instant insights. For which we nee to know beyond backend.</a:t>
            </a:r>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t>4</a:t>
            </a:fld>
            <a:endParaRPr lang="en-US"/>
          </a:p>
        </p:txBody>
      </p:sp>
    </p:spTree>
    <p:extLst>
      <p:ext uri="{BB962C8B-B14F-4D97-AF65-F5344CB8AC3E}">
        <p14:creationId xmlns:p14="http://schemas.microsoft.com/office/powerpoint/2010/main" val="721841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Processes involved in a typical data project or any projects that ends with delivering something for decision making.</a:t>
            </a:r>
          </a:p>
        </p:txBody>
      </p:sp>
      <p:sp>
        <p:nvSpPr>
          <p:cNvPr id="4" name="Slide Number Placeholder 3"/>
          <p:cNvSpPr>
            <a:spLocks noGrp="1"/>
          </p:cNvSpPr>
          <p:nvPr>
            <p:ph type="sldNum" sz="quarter" idx="5"/>
          </p:nvPr>
        </p:nvSpPr>
        <p:spPr/>
        <p:txBody>
          <a:bodyPr/>
          <a:lstStyle/>
          <a:p>
            <a:fld id="{B9021A66-AF8D-4A0D-8287-3A00647A45C1}" type="slidenum">
              <a:rPr lang="en-IN" smtClean="0"/>
              <a:t>5</a:t>
            </a:fld>
            <a:endParaRPr lang="en-IN"/>
          </a:p>
        </p:txBody>
      </p:sp>
    </p:spTree>
    <p:extLst>
      <p:ext uri="{BB962C8B-B14F-4D97-AF65-F5344CB8AC3E}">
        <p14:creationId xmlns:p14="http://schemas.microsoft.com/office/powerpoint/2010/main" val="1334157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Inspite</a:t>
            </a:r>
            <a:r>
              <a:rPr lang="en-IN" dirty="0"/>
              <a:t> we are not called as Data engineers, we will be coming across any of these questions at some point of our work.</a:t>
            </a:r>
          </a:p>
        </p:txBody>
      </p:sp>
      <p:sp>
        <p:nvSpPr>
          <p:cNvPr id="4" name="Slide Number Placeholder 3"/>
          <p:cNvSpPr>
            <a:spLocks noGrp="1"/>
          </p:cNvSpPr>
          <p:nvPr>
            <p:ph type="sldNum" sz="quarter" idx="5"/>
          </p:nvPr>
        </p:nvSpPr>
        <p:spPr/>
        <p:txBody>
          <a:bodyPr/>
          <a:lstStyle/>
          <a:p>
            <a:fld id="{B9021A66-AF8D-4A0D-8287-3A00647A45C1}" type="slidenum">
              <a:rPr lang="en-IN" smtClean="0"/>
              <a:t>6</a:t>
            </a:fld>
            <a:endParaRPr lang="en-IN"/>
          </a:p>
        </p:txBody>
      </p:sp>
    </p:spTree>
    <p:extLst>
      <p:ext uri="{BB962C8B-B14F-4D97-AF65-F5344CB8AC3E}">
        <p14:creationId xmlns:p14="http://schemas.microsoft.com/office/powerpoint/2010/main" val="2165898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domains now a days produces different KINDS of data. Upon which all cannot be fit into traditional SQL based database systems for storage or processing or analyzing.</a:t>
            </a:r>
          </a:p>
        </p:txBody>
      </p:sp>
      <p:sp>
        <p:nvSpPr>
          <p:cNvPr id="4" name="Slide Number Placeholder 3"/>
          <p:cNvSpPr>
            <a:spLocks noGrp="1"/>
          </p:cNvSpPr>
          <p:nvPr>
            <p:ph type="sldNum" sz="quarter" idx="5"/>
          </p:nvPr>
        </p:nvSpPr>
        <p:spPr/>
        <p:txBody>
          <a:bodyPr/>
          <a:lstStyle/>
          <a:p>
            <a:fld id="{0FA58A73-9AF5-4868-B9BF-52715282A3BA}" type="slidenum">
              <a:rPr lang="en-US" smtClean="0"/>
              <a:t>7</a:t>
            </a:fld>
            <a:endParaRPr lang="en-US"/>
          </a:p>
        </p:txBody>
      </p:sp>
    </p:spTree>
    <p:extLst>
      <p:ext uri="{BB962C8B-B14F-4D97-AF65-F5344CB8AC3E}">
        <p14:creationId xmlns:p14="http://schemas.microsoft.com/office/powerpoint/2010/main" val="2255819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SQL, No SQL</a:t>
            </a:r>
          </a:p>
        </p:txBody>
      </p:sp>
      <p:sp>
        <p:nvSpPr>
          <p:cNvPr id="4" name="Slide Number Placeholder 3"/>
          <p:cNvSpPr>
            <a:spLocks noGrp="1"/>
          </p:cNvSpPr>
          <p:nvPr>
            <p:ph type="sldNum" sz="quarter" idx="5"/>
          </p:nvPr>
        </p:nvSpPr>
        <p:spPr/>
        <p:txBody>
          <a:bodyPr/>
          <a:lstStyle/>
          <a:p>
            <a:fld id="{B9021A66-AF8D-4A0D-8287-3A00647A45C1}" type="slidenum">
              <a:rPr lang="en-IN" smtClean="0"/>
              <a:t>9</a:t>
            </a:fld>
            <a:endParaRPr lang="en-IN"/>
          </a:p>
        </p:txBody>
      </p:sp>
    </p:spTree>
    <p:extLst>
      <p:ext uri="{BB962C8B-B14F-4D97-AF65-F5344CB8AC3E}">
        <p14:creationId xmlns:p14="http://schemas.microsoft.com/office/powerpoint/2010/main" val="108718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Big Data is all about the management challenges because of increasing volume, velocity and variety of data which cannot be solved with traditional databases.</a:t>
            </a:r>
            <a:endParaRPr lang="en-IN" dirty="0"/>
          </a:p>
          <a:p>
            <a:pPr marL="171450" indent="-171450">
              <a:buFontTx/>
              <a:buChar char="-"/>
            </a:pPr>
            <a:r>
              <a:rPr lang="en-IN" sz="1200" b="0" i="0" kern="1200" dirty="0">
                <a:solidFill>
                  <a:schemeClr val="tx1"/>
                </a:solidFill>
                <a:effectLst/>
                <a:latin typeface="+mn-lt"/>
                <a:ea typeface="+mn-ea"/>
                <a:cs typeface="+mn-cs"/>
              </a:rPr>
              <a:t>Plenty of definitions like this. But 3 Vs will always be simple to understand. </a:t>
            </a:r>
            <a:endParaRPr lang="en-IN"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10</a:t>
            </a:fld>
            <a:endParaRPr lang="en-IN"/>
          </a:p>
        </p:txBody>
      </p:sp>
    </p:spTree>
    <p:extLst>
      <p:ext uri="{BB962C8B-B14F-4D97-AF65-F5344CB8AC3E}">
        <p14:creationId xmlns:p14="http://schemas.microsoft.com/office/powerpoint/2010/main" val="1984298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32F5-C4BF-4D91-8A90-EF117A5CF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BDC50C-E76F-4553-9686-088970DFF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E4E13A-7540-4C2E-9007-85488AFDC544}"/>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DB24574C-7F67-4909-A994-93A19C483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AC1F71-84E8-4A39-9B1E-B115C180934A}"/>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8606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CA8F-D5E1-48A1-BCCC-A9B1CEA13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A2B9F1-48B4-4BAC-B506-31D3F5CDA8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DFB6D-5B33-4EB7-9C17-DE2F6A808587}"/>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67F3C8A6-B861-4A26-8377-00332DE957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60BC35-774C-45BB-BA4C-483223A25604}"/>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54352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90D5D-E2BC-4EDB-B381-B52D411F38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44F2B-DC0D-4024-99A7-4C88BF695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D899FE-F62C-48E6-AA49-024620255B29}"/>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99DE867E-161E-4163-8BD2-974BB8FB67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AEFA2C-0CA0-4705-9591-B487E35E6447}"/>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27437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3BE3-7046-4356-805D-38E8937DD7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623037-3F48-4C11-9D3E-9B02BA0A6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20289B-E029-44F2-8D95-C36613579A17}"/>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82C36DD8-C4C7-427A-8996-AD48CEFA77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C2DBF-4509-41CB-9F0C-1C96A2262970}"/>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02948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3169-2C7D-4EAC-A321-DABA2A0A3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ECF94D-FD75-4465-8459-4B931CDCF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F4464E-02F8-4B80-9A4B-755057BA2733}"/>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EDA8D43C-398F-4855-A084-81AF14AFC4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D81CAC-55B3-43A5-8E94-AB890864C1BB}"/>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85261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00B5-D60E-44BA-9825-4ACD1F3532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8C93AF-9C5E-421C-8594-DB3413EF1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7E5E28-D8DF-4666-8F80-D22DDCE95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902786-B6B3-4A17-B2FE-CF5B509849BA}"/>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6" name="Footer Placeholder 5">
            <a:extLst>
              <a:ext uri="{FF2B5EF4-FFF2-40B4-BE49-F238E27FC236}">
                <a16:creationId xmlns:a16="http://schemas.microsoft.com/office/drawing/2014/main" id="{0AE7E558-6D91-4014-ACCA-28F8E326EB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C2CE35-30AC-46BF-BDDE-466B76EC88D1}"/>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95328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530C-3858-4B1F-AE94-4805A34458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7CD6DF-8928-4C26-B18E-280186EBE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7A902-756D-4BAE-B393-73F08473E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074406-A002-459C-BB2A-962B7FE6B1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BB8D62-7AB5-4CDD-B27C-40924F70A5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E9A8E9-2C97-47FA-BA89-13F90236A8D3}"/>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8" name="Footer Placeholder 7">
            <a:extLst>
              <a:ext uri="{FF2B5EF4-FFF2-40B4-BE49-F238E27FC236}">
                <a16:creationId xmlns:a16="http://schemas.microsoft.com/office/drawing/2014/main" id="{84811FE8-4F92-416D-BECD-E89EAC2B38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6653B8-4F48-4B4B-8A60-0E44E037B93E}"/>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9264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708A-5CFA-44D1-BD02-46907133A00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069BE4-88C2-4C23-8B7D-F350DBEEF03E}"/>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4" name="Footer Placeholder 3">
            <a:extLst>
              <a:ext uri="{FF2B5EF4-FFF2-40B4-BE49-F238E27FC236}">
                <a16:creationId xmlns:a16="http://schemas.microsoft.com/office/drawing/2014/main" id="{F1664348-E68E-4911-9153-60DD422035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603E5E-B1FF-427C-A4CB-D829DF2B742D}"/>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25274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AED21-3D77-4A10-8EE6-C336237EEB7E}"/>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3" name="Footer Placeholder 2">
            <a:extLst>
              <a:ext uri="{FF2B5EF4-FFF2-40B4-BE49-F238E27FC236}">
                <a16:creationId xmlns:a16="http://schemas.microsoft.com/office/drawing/2014/main" id="{0C3240FB-7E1A-4D5E-A30D-3F16A7F358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0F6C184-63F5-4157-974B-92412DE4D32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67358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94AB-FB35-4598-A6AE-5D3CC1BB0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317295-7F8B-4ED5-BBC3-B774E9132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7F5E92-198A-40EF-8345-AD3CED12E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BF1F7-2972-4718-8567-1E4AC93680AE}"/>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6" name="Footer Placeholder 5">
            <a:extLst>
              <a:ext uri="{FF2B5EF4-FFF2-40B4-BE49-F238E27FC236}">
                <a16:creationId xmlns:a16="http://schemas.microsoft.com/office/drawing/2014/main" id="{2CEF2F80-5554-42C0-B628-60C45697D4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76398F-F697-42D9-81AF-8641CC328C99}"/>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86357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9C11-E6E5-4640-B8BE-F9F287437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D2BAF8-18C4-4779-A788-2A9F95942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728B0A-34F8-4DB3-8E6C-ACE0248432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C1CC06-0DF6-4598-80AE-DF7145CDDE10}"/>
              </a:ext>
            </a:extLst>
          </p:cNvPr>
          <p:cNvSpPr>
            <a:spLocks noGrp="1"/>
          </p:cNvSpPr>
          <p:nvPr>
            <p:ph type="dt" sz="half" idx="10"/>
          </p:nvPr>
        </p:nvSpPr>
        <p:spPr/>
        <p:txBody>
          <a:bodyPr/>
          <a:lstStyle/>
          <a:p>
            <a:fld id="{AC881C7F-3FC1-44B0-A525-58BAC6FB749A}" type="datetimeFigureOut">
              <a:rPr lang="en-IN" smtClean="0"/>
              <a:t>03.03.2020</a:t>
            </a:fld>
            <a:endParaRPr lang="en-IN"/>
          </a:p>
        </p:txBody>
      </p:sp>
      <p:sp>
        <p:nvSpPr>
          <p:cNvPr id="6" name="Footer Placeholder 5">
            <a:extLst>
              <a:ext uri="{FF2B5EF4-FFF2-40B4-BE49-F238E27FC236}">
                <a16:creationId xmlns:a16="http://schemas.microsoft.com/office/drawing/2014/main" id="{3808EBBF-573B-459E-A929-43809C0F3A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A006BA-C3E2-4D3A-94C3-5579B5AC993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18304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4E088-1D38-43CC-BD4F-5AE705070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25AE3B-9509-4981-B27C-15F18664F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15F986-718D-4E17-9D5D-80B1DD025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81C7F-3FC1-44B0-A525-58BAC6FB749A}" type="datetimeFigureOut">
              <a:rPr lang="en-IN" smtClean="0"/>
              <a:t>03.03.2020</a:t>
            </a:fld>
            <a:endParaRPr lang="en-IN"/>
          </a:p>
        </p:txBody>
      </p:sp>
      <p:sp>
        <p:nvSpPr>
          <p:cNvPr id="5" name="Footer Placeholder 4">
            <a:extLst>
              <a:ext uri="{FF2B5EF4-FFF2-40B4-BE49-F238E27FC236}">
                <a16:creationId xmlns:a16="http://schemas.microsoft.com/office/drawing/2014/main" id="{EEF06E5E-2BCA-484E-8D8F-7F2F3C511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4D0A02-0FDD-4291-86AE-925ED9231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822D2-0D61-4763-8137-41B619EC2F4C}" type="slidenum">
              <a:rPr lang="en-IN" smtClean="0"/>
              <a:t>‹#›</a:t>
            </a:fld>
            <a:endParaRPr lang="en-IN"/>
          </a:p>
        </p:txBody>
      </p:sp>
    </p:spTree>
    <p:extLst>
      <p:ext uri="{BB962C8B-B14F-4D97-AF65-F5344CB8AC3E}">
        <p14:creationId xmlns:p14="http://schemas.microsoft.com/office/powerpoint/2010/main" val="162905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big-data/what-is-big-dat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hyperlink" Target="https://www.thoughtworks.com/insights/blog/curse-data-lake-monste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confluent.io/blog/every-company-is-becoming-softwar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thoughtworks.com/insights/blog/curse-data-lake-monste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www.confluent.io/blog/every-company-is-becoming-softwar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www.confluent.io/blog/every-company-is-becoming-softwar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sql/big-data-cluster/big-data-cluster-overview?view=sql-server-ver15"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hyperlink" Target="https://www.youtube.com/watch?v=4QoCbhsQey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6.jpe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6" name="TextBox 5"/>
          <p:cNvSpPr txBox="1"/>
          <p:nvPr/>
        </p:nvSpPr>
        <p:spPr>
          <a:xfrm>
            <a:off x="326451" y="981062"/>
            <a:ext cx="8235919" cy="707886"/>
          </a:xfrm>
          <a:prstGeom prst="rect">
            <a:avLst/>
          </a:prstGeom>
          <a:noFill/>
        </p:spPr>
        <p:txBody>
          <a:bodyPr wrap="square" rtlCol="0">
            <a:spAutoFit/>
          </a:bodyPr>
          <a:lstStyle/>
          <a:p>
            <a:r>
              <a:rPr lang="en-US" sz="4000" dirty="0">
                <a:solidFill>
                  <a:schemeClr val="accent4">
                    <a:lumMod val="20000"/>
                    <a:lumOff val="80000"/>
                  </a:schemeClr>
                </a:solidFill>
              </a:rPr>
              <a:t>Is Big Data Hyped?</a:t>
            </a:r>
          </a:p>
        </p:txBody>
      </p:sp>
      <p:pic>
        <p:nvPicPr>
          <p:cNvPr id="8" name="Picture 7">
            <a:extLst>
              <a:ext uri="{FF2B5EF4-FFF2-40B4-BE49-F238E27FC236}">
                <a16:creationId xmlns:a16="http://schemas.microsoft.com/office/drawing/2014/main" id="{58F4E47D-5377-4140-A3C8-A0A46C2FBA9F}"/>
              </a:ext>
            </a:extLst>
          </p:cNvPr>
          <p:cNvPicPr>
            <a:picLocks noChangeAspect="1"/>
          </p:cNvPicPr>
          <p:nvPr/>
        </p:nvPicPr>
        <p:blipFill>
          <a:blip r:embed="rId4"/>
          <a:stretch>
            <a:fillRect/>
          </a:stretch>
        </p:blipFill>
        <p:spPr>
          <a:xfrm>
            <a:off x="326451" y="2119835"/>
            <a:ext cx="4461499" cy="2861562"/>
          </a:xfrm>
          <a:prstGeom prst="rect">
            <a:avLst/>
          </a:prstGeom>
        </p:spPr>
      </p:pic>
    </p:spTree>
    <p:extLst>
      <p:ext uri="{BB962C8B-B14F-4D97-AF65-F5344CB8AC3E}">
        <p14:creationId xmlns:p14="http://schemas.microsoft.com/office/powerpoint/2010/main" val="141932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88D1CF-11A9-4191-A704-B960B8519E38}"/>
              </a:ext>
            </a:extLst>
          </p:cNvPr>
          <p:cNvSpPr>
            <a:spLocks noGrp="1"/>
          </p:cNvSpPr>
          <p:nvPr>
            <p:ph type="title"/>
          </p:nvPr>
        </p:nvSpPr>
        <p:spPr>
          <a:xfrm>
            <a:off x="621792" y="1161288"/>
            <a:ext cx="3602736" cy="4526280"/>
          </a:xfrm>
        </p:spPr>
        <p:txBody>
          <a:bodyPr>
            <a:normAutofit/>
          </a:bodyPr>
          <a:lstStyle/>
          <a:p>
            <a:r>
              <a:rPr lang="en-IN" sz="4000"/>
              <a:t>What is Big Data?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566C985-0B98-4CF9-AF58-C6C071F029EC}"/>
              </a:ext>
            </a:extLst>
          </p:cNvPr>
          <p:cNvSpPr>
            <a:spLocks noGrp="1"/>
          </p:cNvSpPr>
          <p:nvPr>
            <p:ph idx="1"/>
          </p:nvPr>
        </p:nvSpPr>
        <p:spPr>
          <a:xfrm>
            <a:off x="5434149" y="932688"/>
            <a:ext cx="5916603" cy="4992624"/>
          </a:xfrm>
        </p:spPr>
        <p:txBody>
          <a:bodyPr anchor="ctr">
            <a:normAutofit/>
          </a:bodyPr>
          <a:lstStyle/>
          <a:p>
            <a:r>
              <a:rPr lang="en-IN" sz="2000" dirty="0"/>
              <a:t>Volume – Tera bytes to peta bytes.</a:t>
            </a:r>
          </a:p>
          <a:p>
            <a:r>
              <a:rPr lang="en-IN" sz="2000" dirty="0"/>
              <a:t>Variety – Transactions, Web logs, social media interactions.</a:t>
            </a:r>
          </a:p>
          <a:p>
            <a:r>
              <a:rPr lang="en-IN" sz="2000" dirty="0"/>
              <a:t>Velocity – Daily to real-time. Simply say, actionable insights asap.</a:t>
            </a:r>
          </a:p>
          <a:p>
            <a:endParaRPr lang="en-IN" sz="2000" dirty="0"/>
          </a:p>
        </p:txBody>
      </p:sp>
      <p:sp>
        <p:nvSpPr>
          <p:cNvPr id="4" name="Rectangle 3">
            <a:extLst>
              <a:ext uri="{FF2B5EF4-FFF2-40B4-BE49-F238E27FC236}">
                <a16:creationId xmlns:a16="http://schemas.microsoft.com/office/drawing/2014/main" id="{BA83E5D5-F6C2-45D7-BB76-35BF4D296135}"/>
              </a:ext>
            </a:extLst>
          </p:cNvPr>
          <p:cNvSpPr/>
          <p:nvPr/>
        </p:nvSpPr>
        <p:spPr>
          <a:xfrm>
            <a:off x="7109839" y="6488668"/>
            <a:ext cx="5082160" cy="369332"/>
          </a:xfrm>
          <a:prstGeom prst="rect">
            <a:avLst/>
          </a:prstGeom>
        </p:spPr>
        <p:txBody>
          <a:bodyPr wrap="none">
            <a:spAutoFit/>
          </a:bodyPr>
          <a:lstStyle/>
          <a:p>
            <a:r>
              <a:rPr lang="en-IN" dirty="0">
                <a:hlinkClick r:id="rId3"/>
              </a:rPr>
              <a:t>https://aws.amazon.com/big-data/what-is-big-data/</a:t>
            </a:r>
            <a:endParaRPr lang="en-IN" dirty="0"/>
          </a:p>
        </p:txBody>
      </p:sp>
    </p:spTree>
    <p:extLst>
      <p:ext uri="{BB962C8B-B14F-4D97-AF65-F5344CB8AC3E}">
        <p14:creationId xmlns:p14="http://schemas.microsoft.com/office/powerpoint/2010/main" val="2519026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64AAF-7CD5-4AF7-8502-F5311F1BF759}"/>
              </a:ext>
            </a:extLst>
          </p:cNvPr>
          <p:cNvSpPr>
            <a:spLocks noGrp="1"/>
          </p:cNvSpPr>
          <p:nvPr>
            <p:ph type="title"/>
          </p:nvPr>
        </p:nvSpPr>
        <p:spPr>
          <a:xfrm>
            <a:off x="429768" y="411480"/>
            <a:ext cx="11201400" cy="1106424"/>
          </a:xfrm>
        </p:spPr>
        <p:txBody>
          <a:bodyPr>
            <a:normAutofit/>
          </a:bodyPr>
          <a:lstStyle/>
          <a:p>
            <a:r>
              <a:rPr lang="en-IN" sz="3600"/>
              <a:t>Big Data vs Data Science</a:t>
            </a: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AD55358-9509-4F18-BD97-974A5D530C56}"/>
              </a:ext>
            </a:extLst>
          </p:cNvPr>
          <p:cNvPicPr>
            <a:picLocks noChangeAspect="1"/>
          </p:cNvPicPr>
          <p:nvPr/>
        </p:nvPicPr>
        <p:blipFill rotWithShape="1">
          <a:blip r:embed="rId3"/>
          <a:srcRect r="-1" b="1573"/>
          <a:stretch/>
        </p:blipFill>
        <p:spPr>
          <a:xfrm>
            <a:off x="429768" y="1721922"/>
            <a:ext cx="6704891" cy="4520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539CBA1-9012-4F11-A73F-CAD99FF92330}"/>
              </a:ext>
            </a:extLst>
          </p:cNvPr>
          <p:cNvSpPr>
            <a:spLocks noGrp="1"/>
          </p:cNvSpPr>
          <p:nvPr>
            <p:ph idx="1"/>
          </p:nvPr>
        </p:nvSpPr>
        <p:spPr>
          <a:xfrm>
            <a:off x="7938752" y="2020824"/>
            <a:ext cx="3455097" cy="3959352"/>
          </a:xfrm>
        </p:spPr>
        <p:txBody>
          <a:bodyPr anchor="ctr">
            <a:normAutofit/>
          </a:bodyPr>
          <a:lstStyle/>
          <a:p>
            <a:r>
              <a:rPr lang="en-US" sz="1800" dirty="0"/>
              <a:t>Big Data + Data Science = Big Data Science.</a:t>
            </a:r>
          </a:p>
          <a:p>
            <a:r>
              <a:rPr lang="en-US" sz="1800" dirty="0"/>
              <a:t>Big Data ≠ Data Science</a:t>
            </a:r>
          </a:p>
          <a:p>
            <a:r>
              <a:rPr lang="en-US" sz="1800" dirty="0"/>
              <a:t>Big Data &lt;- All 4 Vs; </a:t>
            </a:r>
          </a:p>
          <a:p>
            <a:endParaRPr lang="en-US" sz="1800" dirty="0"/>
          </a:p>
          <a:p>
            <a:pPr marL="0" indent="0">
              <a:buNone/>
            </a:pPr>
            <a:r>
              <a:rPr lang="en-US" sz="1800" b="1" dirty="0"/>
              <a:t>E.g.</a:t>
            </a:r>
            <a:r>
              <a:rPr lang="en-US" sz="1800" dirty="0"/>
              <a:t> </a:t>
            </a:r>
          </a:p>
          <a:p>
            <a:r>
              <a:rPr lang="en-US" sz="1800" dirty="0"/>
              <a:t>Shares trading, E-Shopping – Volume and/or Veracity.</a:t>
            </a:r>
          </a:p>
          <a:p>
            <a:r>
              <a:rPr lang="en-US" sz="1800" dirty="0"/>
              <a:t>ML use cases like Genetics data, Credit card fraud detection – Volume.</a:t>
            </a:r>
          </a:p>
          <a:p>
            <a:pPr lvl="1"/>
            <a:endParaRPr lang="en-US" sz="1800" dirty="0"/>
          </a:p>
          <a:p>
            <a:endParaRPr lang="en-IN" sz="1800" dirty="0"/>
          </a:p>
        </p:txBody>
      </p:sp>
    </p:spTree>
    <p:extLst>
      <p:ext uri="{BB962C8B-B14F-4D97-AF65-F5344CB8AC3E}">
        <p14:creationId xmlns:p14="http://schemas.microsoft.com/office/powerpoint/2010/main" val="26332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3A06-C583-4132-BC3F-7EEBC6434CFF}"/>
              </a:ext>
            </a:extLst>
          </p:cNvPr>
          <p:cNvSpPr>
            <a:spLocks noGrp="1"/>
          </p:cNvSpPr>
          <p:nvPr>
            <p:ph type="title"/>
          </p:nvPr>
        </p:nvSpPr>
        <p:spPr>
          <a:xfrm>
            <a:off x="901690" y="405575"/>
            <a:ext cx="7128618" cy="1371600"/>
          </a:xfrm>
        </p:spPr>
        <p:txBody>
          <a:bodyPr vert="horz" lIns="91440" tIns="45720" rIns="91440" bIns="45720" rtlCol="0" anchor="ctr">
            <a:normAutofit/>
          </a:bodyPr>
          <a:lstStyle/>
          <a:p>
            <a:r>
              <a:rPr lang="en-US" sz="4000" kern="1200" dirty="0">
                <a:solidFill>
                  <a:schemeClr val="tx1"/>
                </a:solidFill>
                <a:latin typeface="+mj-lt"/>
                <a:ea typeface="+mj-ea"/>
                <a:cs typeface="+mj-cs"/>
              </a:rPr>
              <a:t>Why BigData? SQL Comparison</a:t>
            </a:r>
          </a:p>
        </p:txBody>
      </p:sp>
      <p:graphicFrame>
        <p:nvGraphicFramePr>
          <p:cNvPr id="7" name="Content Placeholder 3">
            <a:extLst>
              <a:ext uri="{FF2B5EF4-FFF2-40B4-BE49-F238E27FC236}">
                <a16:creationId xmlns:a16="http://schemas.microsoft.com/office/drawing/2014/main" id="{B6CB409C-9665-4D0D-A899-349E75ECEC11}"/>
              </a:ext>
            </a:extLst>
          </p:cNvPr>
          <p:cNvGraphicFramePr>
            <a:graphicFrameLocks/>
          </p:cNvGraphicFramePr>
          <p:nvPr>
            <p:extLst>
              <p:ext uri="{D42A27DB-BD31-4B8C-83A1-F6EECF244321}">
                <p14:modId xmlns:p14="http://schemas.microsoft.com/office/powerpoint/2010/main" val="1127265936"/>
              </p:ext>
            </p:extLst>
          </p:nvPr>
        </p:nvGraphicFramePr>
        <p:xfrm>
          <a:off x="901690" y="1552227"/>
          <a:ext cx="11097349" cy="4760180"/>
        </p:xfrm>
        <a:graphic>
          <a:graphicData uri="http://schemas.openxmlformats.org/drawingml/2006/table">
            <a:tbl>
              <a:tblPr firstRow="1" bandRow="1">
                <a:tableStyleId>{69012ECD-51FC-41F1-AA8D-1B2483CD663E}</a:tableStyleId>
              </a:tblPr>
              <a:tblGrid>
                <a:gridCol w="5698280">
                  <a:extLst>
                    <a:ext uri="{9D8B030D-6E8A-4147-A177-3AD203B41FA5}">
                      <a16:colId xmlns:a16="http://schemas.microsoft.com/office/drawing/2014/main" val="3774537429"/>
                    </a:ext>
                  </a:extLst>
                </a:gridCol>
                <a:gridCol w="5399069">
                  <a:extLst>
                    <a:ext uri="{9D8B030D-6E8A-4147-A177-3AD203B41FA5}">
                      <a16:colId xmlns:a16="http://schemas.microsoft.com/office/drawing/2014/main" val="3284872792"/>
                    </a:ext>
                  </a:extLst>
                </a:gridCol>
              </a:tblGrid>
              <a:tr h="668572">
                <a:tc>
                  <a:txBody>
                    <a:bodyPr/>
                    <a:lstStyle/>
                    <a:p>
                      <a:r>
                        <a:rPr lang="en-US" sz="3100"/>
                        <a:t>Hadoop (Big Data storage)</a:t>
                      </a:r>
                    </a:p>
                  </a:txBody>
                  <a:tcPr marL="159559" marR="159559" marT="79778" marB="79778"/>
                </a:tc>
                <a:tc>
                  <a:txBody>
                    <a:bodyPr/>
                    <a:lstStyle/>
                    <a:p>
                      <a:r>
                        <a:rPr lang="en-US" sz="3100"/>
                        <a:t>SQL</a:t>
                      </a:r>
                    </a:p>
                  </a:txBody>
                  <a:tcPr marL="159559" marR="159559" marT="79778" marB="79778"/>
                </a:tc>
                <a:extLst>
                  <a:ext uri="{0D108BD9-81ED-4DB2-BD59-A6C34878D82A}">
                    <a16:rowId xmlns:a16="http://schemas.microsoft.com/office/drawing/2014/main" val="3604031032"/>
                  </a:ext>
                </a:extLst>
              </a:tr>
              <a:tr h="668572">
                <a:tc>
                  <a:txBody>
                    <a:bodyPr/>
                    <a:lstStyle/>
                    <a:p>
                      <a:r>
                        <a:rPr lang="en-US" sz="3100" dirty="0"/>
                        <a:t>Schema on Read</a:t>
                      </a:r>
                    </a:p>
                  </a:txBody>
                  <a:tcPr marL="159559" marR="159559" marT="79778" marB="79778"/>
                </a:tc>
                <a:tc>
                  <a:txBody>
                    <a:bodyPr/>
                    <a:lstStyle/>
                    <a:p>
                      <a:r>
                        <a:rPr lang="en-US" sz="3100"/>
                        <a:t>Schema on Write</a:t>
                      </a:r>
                    </a:p>
                  </a:txBody>
                  <a:tcPr marL="159559" marR="159559" marT="79778" marB="79778"/>
                </a:tc>
                <a:extLst>
                  <a:ext uri="{0D108BD9-81ED-4DB2-BD59-A6C34878D82A}">
                    <a16:rowId xmlns:a16="http://schemas.microsoft.com/office/drawing/2014/main" val="3607853744"/>
                  </a:ext>
                </a:extLst>
              </a:tr>
              <a:tr h="1141012">
                <a:tc>
                  <a:txBody>
                    <a:bodyPr/>
                    <a:lstStyle/>
                    <a:p>
                      <a:r>
                        <a:rPr lang="en-US" sz="3100"/>
                        <a:t>Data stored as Compressed form as txt / csv or any form.</a:t>
                      </a:r>
                    </a:p>
                  </a:txBody>
                  <a:tcPr marL="159559" marR="159559" marT="79778" marB="79778"/>
                </a:tc>
                <a:tc>
                  <a:txBody>
                    <a:bodyPr/>
                    <a:lstStyle/>
                    <a:p>
                      <a:r>
                        <a:rPr lang="en-US" sz="3100"/>
                        <a:t>Stored as logical forms and inter related columns</a:t>
                      </a:r>
                    </a:p>
                  </a:txBody>
                  <a:tcPr marL="159559" marR="159559" marT="79778" marB="79778"/>
                </a:tc>
                <a:extLst>
                  <a:ext uri="{0D108BD9-81ED-4DB2-BD59-A6C34878D82A}">
                    <a16:rowId xmlns:a16="http://schemas.microsoft.com/office/drawing/2014/main" val="1825647475"/>
                  </a:ext>
                </a:extLst>
              </a:tr>
              <a:tr h="1141012">
                <a:tc>
                  <a:txBody>
                    <a:bodyPr/>
                    <a:lstStyle/>
                    <a:p>
                      <a:r>
                        <a:rPr lang="en-US" sz="3100" dirty="0"/>
                        <a:t>Distributed processing across commodity hardware.</a:t>
                      </a:r>
                    </a:p>
                  </a:txBody>
                  <a:tcPr marL="159559" marR="159559" marT="79778" marB="79778"/>
                </a:tc>
                <a:tc>
                  <a:txBody>
                    <a:bodyPr/>
                    <a:lstStyle/>
                    <a:p>
                      <a:r>
                        <a:rPr lang="en-US" sz="3100" dirty="0"/>
                        <a:t>Centralized processing over high-end hardware.</a:t>
                      </a:r>
                    </a:p>
                  </a:txBody>
                  <a:tcPr marL="159559" marR="159559" marT="79778" marB="79778"/>
                </a:tc>
                <a:extLst>
                  <a:ext uri="{0D108BD9-81ED-4DB2-BD59-A6C34878D82A}">
                    <a16:rowId xmlns:a16="http://schemas.microsoft.com/office/drawing/2014/main" val="3879770455"/>
                  </a:ext>
                </a:extLst>
              </a:tr>
              <a:tr h="1141012">
                <a:tc>
                  <a:txBody>
                    <a:bodyPr/>
                    <a:lstStyle/>
                    <a:p>
                      <a:r>
                        <a:rPr lang="en-US" sz="3100" dirty="0"/>
                        <a:t>Horizontal scaling</a:t>
                      </a:r>
                    </a:p>
                  </a:txBody>
                  <a:tcPr marL="159559" marR="159559" marT="79778" marB="79778"/>
                </a:tc>
                <a:tc>
                  <a:txBody>
                    <a:bodyPr/>
                    <a:lstStyle/>
                    <a:p>
                      <a:r>
                        <a:rPr lang="en-US" sz="3100" dirty="0"/>
                        <a:t>Vertical scaling</a:t>
                      </a:r>
                    </a:p>
                  </a:txBody>
                  <a:tcPr marL="159559" marR="159559" marT="79778" marB="79778"/>
                </a:tc>
                <a:extLst>
                  <a:ext uri="{0D108BD9-81ED-4DB2-BD59-A6C34878D82A}">
                    <a16:rowId xmlns:a16="http://schemas.microsoft.com/office/drawing/2014/main" val="3711375606"/>
                  </a:ext>
                </a:extLst>
              </a:tr>
            </a:tbl>
          </a:graphicData>
        </a:graphic>
      </p:graphicFrame>
    </p:spTree>
    <p:extLst>
      <p:ext uri="{BB962C8B-B14F-4D97-AF65-F5344CB8AC3E}">
        <p14:creationId xmlns:p14="http://schemas.microsoft.com/office/powerpoint/2010/main" val="2630918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DFC740-E98C-4D1B-96D9-BFDF2FE0F1E7}"/>
              </a:ext>
            </a:extLst>
          </p:cNvPr>
          <p:cNvSpPr>
            <a:spLocks noGrp="1"/>
          </p:cNvSpPr>
          <p:nvPr>
            <p:ph type="title"/>
          </p:nvPr>
        </p:nvSpPr>
        <p:spPr>
          <a:xfrm>
            <a:off x="621792" y="1161288"/>
            <a:ext cx="3602736" cy="4526280"/>
          </a:xfrm>
        </p:spPr>
        <p:txBody>
          <a:bodyPr>
            <a:normAutofit/>
          </a:bodyPr>
          <a:lstStyle/>
          <a:p>
            <a:r>
              <a:rPr lang="en-US" sz="4000"/>
              <a:t>Why Big Data?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33E2DB0-AB25-48A2-89A1-D57DFF34F0A5}"/>
              </a:ext>
            </a:extLst>
          </p:cNvPr>
          <p:cNvSpPr>
            <a:spLocks noGrp="1"/>
          </p:cNvSpPr>
          <p:nvPr>
            <p:ph idx="1"/>
          </p:nvPr>
        </p:nvSpPr>
        <p:spPr>
          <a:xfrm>
            <a:off x="5434149" y="932688"/>
            <a:ext cx="5916603" cy="4992624"/>
          </a:xfrm>
        </p:spPr>
        <p:txBody>
          <a:bodyPr anchor="ctr">
            <a:normAutofit/>
          </a:bodyPr>
          <a:lstStyle/>
          <a:p>
            <a:r>
              <a:rPr lang="en-US" sz="2000" dirty="0"/>
              <a:t>Open source analogy (Cost).</a:t>
            </a:r>
          </a:p>
          <a:p>
            <a:endParaRPr lang="en-US" sz="2000" dirty="0"/>
          </a:p>
          <a:p>
            <a:r>
              <a:rPr lang="en-US" sz="2000" dirty="0"/>
              <a:t>Enriched with rich ecosystem to be played with,</a:t>
            </a:r>
          </a:p>
          <a:p>
            <a:pPr lvl="1"/>
            <a:r>
              <a:rPr lang="en-US" sz="2000" dirty="0"/>
              <a:t>SQL, No SQL,..</a:t>
            </a:r>
          </a:p>
          <a:p>
            <a:pPr lvl="1"/>
            <a:r>
              <a:rPr lang="en-US" sz="2000" dirty="0"/>
              <a:t>Cloud, On-Premises..</a:t>
            </a:r>
          </a:p>
          <a:p>
            <a:endParaRPr lang="en-US" sz="2000" dirty="0"/>
          </a:p>
          <a:p>
            <a:r>
              <a:rPr lang="en-US" sz="2000" dirty="0"/>
              <a:t>Base for almost all Analytics (AI, ML) use-cases.</a:t>
            </a:r>
          </a:p>
          <a:p>
            <a:endParaRPr lang="en-US" sz="2000" dirty="0"/>
          </a:p>
          <a:p>
            <a:r>
              <a:rPr lang="en-US" sz="2000" dirty="0"/>
              <a:t>At the early 2012 – it’s a big fame too </a:t>
            </a:r>
            <a:r>
              <a:rPr lang="en-US" sz="2000" dirty="0">
                <a:sym typeface="Wingdings" panose="05000000000000000000" pitchFamily="2" charset="2"/>
              </a:rPr>
              <a:t>.</a:t>
            </a:r>
            <a:endParaRPr lang="en-US" sz="2000" dirty="0"/>
          </a:p>
        </p:txBody>
      </p:sp>
    </p:spTree>
    <p:extLst>
      <p:ext uri="{BB962C8B-B14F-4D97-AF65-F5344CB8AC3E}">
        <p14:creationId xmlns:p14="http://schemas.microsoft.com/office/powerpoint/2010/main" val="130828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A7B7C-CFD2-4824-8A36-2318FF60E4F9}"/>
              </a:ext>
            </a:extLst>
          </p:cNvPr>
          <p:cNvSpPr>
            <a:spLocks noGrp="1"/>
          </p:cNvSpPr>
          <p:nvPr>
            <p:ph type="title"/>
          </p:nvPr>
        </p:nvSpPr>
        <p:spPr>
          <a:xfrm>
            <a:off x="594360" y="637125"/>
            <a:ext cx="3802276" cy="5256371"/>
          </a:xfrm>
        </p:spPr>
        <p:txBody>
          <a:bodyPr>
            <a:normAutofit/>
          </a:bodyPr>
          <a:lstStyle/>
          <a:p>
            <a:r>
              <a:rPr lang="en-US" sz="4800" dirty="0">
                <a:solidFill>
                  <a:schemeClr val="bg1"/>
                </a:solidFill>
              </a:rPr>
              <a:t>Data engineer’s routine work (Loop again)</a:t>
            </a:r>
          </a:p>
        </p:txBody>
      </p:sp>
      <p:graphicFrame>
        <p:nvGraphicFramePr>
          <p:cNvPr id="5" name="Content Placeholder 2">
            <a:extLst>
              <a:ext uri="{FF2B5EF4-FFF2-40B4-BE49-F238E27FC236}">
                <a16:creationId xmlns:a16="http://schemas.microsoft.com/office/drawing/2014/main" id="{0DCAD2F3-DE4B-4073-8EF9-6D946B95F02B}"/>
              </a:ext>
            </a:extLst>
          </p:cNvPr>
          <p:cNvGraphicFramePr>
            <a:graphicFrameLocks noGrp="1"/>
          </p:cNvGraphicFramePr>
          <p:nvPr>
            <p:ph idx="1"/>
            <p:extLst>
              <p:ext uri="{D42A27DB-BD31-4B8C-83A1-F6EECF244321}">
                <p14:modId xmlns:p14="http://schemas.microsoft.com/office/powerpoint/2010/main" val="203114061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7726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4AE7-3D0D-4654-B930-3BCBA7466941}"/>
              </a:ext>
            </a:extLst>
          </p:cNvPr>
          <p:cNvSpPr>
            <a:spLocks noGrp="1"/>
          </p:cNvSpPr>
          <p:nvPr>
            <p:ph type="title"/>
          </p:nvPr>
        </p:nvSpPr>
        <p:spPr>
          <a:xfrm>
            <a:off x="433495" y="3433763"/>
            <a:ext cx="3197013" cy="2743200"/>
          </a:xfrm>
        </p:spPr>
        <p:txBody>
          <a:bodyPr anchor="t">
            <a:normAutofit/>
          </a:bodyPr>
          <a:lstStyle/>
          <a:p>
            <a:pPr algn="ctr"/>
            <a:r>
              <a:rPr lang="en-US"/>
              <a:t>Use case</a:t>
            </a:r>
            <a:endParaRPr lang="en-IN"/>
          </a:p>
        </p:txBody>
      </p:sp>
      <p:sp>
        <p:nvSpPr>
          <p:cNvPr id="3" name="Content Placeholder 2">
            <a:extLst>
              <a:ext uri="{FF2B5EF4-FFF2-40B4-BE49-F238E27FC236}">
                <a16:creationId xmlns:a16="http://schemas.microsoft.com/office/drawing/2014/main" id="{79343D11-7352-4A0A-A830-DA238A5133BB}"/>
              </a:ext>
            </a:extLst>
          </p:cNvPr>
          <p:cNvSpPr>
            <a:spLocks noGrp="1"/>
          </p:cNvSpPr>
          <p:nvPr>
            <p:ph idx="1"/>
          </p:nvPr>
        </p:nvSpPr>
        <p:spPr>
          <a:xfrm>
            <a:off x="4064000" y="643467"/>
            <a:ext cx="7289799" cy="5533496"/>
          </a:xfrm>
        </p:spPr>
        <p:txBody>
          <a:bodyPr anchor="ctr">
            <a:normAutofit lnSpcReduction="10000"/>
          </a:bodyPr>
          <a:lstStyle/>
          <a:p>
            <a:r>
              <a:rPr lang="en-US" sz="2200" dirty="0"/>
              <a:t>An insurance firm. </a:t>
            </a:r>
          </a:p>
          <a:p>
            <a:r>
              <a:rPr lang="en-US" sz="2200" dirty="0"/>
              <a:t>Grown over the years through acquisition of many small insurance companies - hence, it doesn’t have a single, consolidated view of their customer base.</a:t>
            </a:r>
          </a:p>
          <a:p>
            <a:r>
              <a:rPr lang="en-US" sz="2200" dirty="0"/>
              <a:t>Also details are fragmented among many subsystems, product lines -  </a:t>
            </a:r>
          </a:p>
          <a:p>
            <a:pPr lvl="1"/>
            <a:r>
              <a:rPr lang="en-US" sz="2200" dirty="0"/>
              <a:t>Health insurance, </a:t>
            </a:r>
          </a:p>
          <a:p>
            <a:pPr lvl="1"/>
            <a:r>
              <a:rPr lang="en-US" sz="2200" dirty="0"/>
              <a:t>Vehicle insurance, </a:t>
            </a:r>
          </a:p>
          <a:p>
            <a:pPr lvl="1"/>
            <a:r>
              <a:rPr lang="en-US" sz="2200" dirty="0"/>
              <a:t>Pet insurance, etc.	</a:t>
            </a:r>
          </a:p>
          <a:p>
            <a:pPr marL="0" indent="0">
              <a:buNone/>
            </a:pPr>
            <a:endParaRPr lang="en-US" sz="2200" dirty="0"/>
          </a:p>
          <a:p>
            <a:r>
              <a:rPr lang="en-US" sz="2200" b="1" dirty="0"/>
              <a:t>So plans to build a data lake.</a:t>
            </a:r>
          </a:p>
          <a:p>
            <a:r>
              <a:rPr lang="en-US" sz="2200" b="1" dirty="0"/>
              <a:t>Data scientists or BI analysts to generate insights.</a:t>
            </a:r>
          </a:p>
          <a:p>
            <a:endParaRPr lang="en-US" sz="2400" dirty="0"/>
          </a:p>
          <a:p>
            <a:pPr marL="0" indent="0" algn="r">
              <a:buNone/>
            </a:pPr>
            <a:br>
              <a:rPr lang="en-US" sz="2000" dirty="0"/>
            </a:br>
            <a:br>
              <a:rPr lang="en-US" sz="2000" dirty="0"/>
            </a:br>
            <a:r>
              <a:rPr lang="en-US" sz="1600" dirty="0"/>
              <a:t>From: </a:t>
            </a:r>
            <a:r>
              <a:rPr lang="en-US" sz="1600" dirty="0">
                <a:hlinkClick r:id="rId3"/>
              </a:rPr>
              <a:t>https://www.thoughtworks.com/insights/blog/curse-data-lake-monster</a:t>
            </a:r>
            <a:r>
              <a:rPr lang="en-US" sz="1600" dirty="0"/>
              <a:t> </a:t>
            </a:r>
            <a:endParaRPr lang="en-IN" sz="2000" dirty="0"/>
          </a:p>
        </p:txBody>
      </p:sp>
      <p:pic>
        <p:nvPicPr>
          <p:cNvPr id="7" name="Graphic 6" descr="Upward trend">
            <a:extLst>
              <a:ext uri="{FF2B5EF4-FFF2-40B4-BE49-F238E27FC236}">
                <a16:creationId xmlns:a16="http://schemas.microsoft.com/office/drawing/2014/main" id="{F0711A8C-B43F-4783-9022-FEF63B557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4801" y="2519363"/>
            <a:ext cx="914400" cy="914400"/>
          </a:xfrm>
          <a:prstGeom prst="rect">
            <a:avLst/>
          </a:prstGeom>
        </p:spPr>
      </p:pic>
    </p:spTree>
    <p:extLst>
      <p:ext uri="{BB962C8B-B14F-4D97-AF65-F5344CB8AC3E}">
        <p14:creationId xmlns:p14="http://schemas.microsoft.com/office/powerpoint/2010/main" val="57619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1. Defining Objective</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picture containing indoor&#10;&#10;Description generated with high confidence">
            <a:extLst>
              <a:ext uri="{FF2B5EF4-FFF2-40B4-BE49-F238E27FC236}">
                <a16:creationId xmlns:a16="http://schemas.microsoft.com/office/drawing/2014/main" id="{0C3477D3-2BE6-4C33-A3D7-7B6114127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1934179"/>
            <a:ext cx="6702552" cy="4086921"/>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r>
              <a:rPr lang="en-US" sz="1800"/>
              <a:t>Understand the domain &amp; industry,</a:t>
            </a:r>
          </a:p>
          <a:p>
            <a:r>
              <a:rPr lang="en-US" sz="1800"/>
              <a:t>Discuss about the business need / problem,</a:t>
            </a:r>
          </a:p>
          <a:p>
            <a:r>
              <a:rPr lang="en-US" sz="1800"/>
              <a:t>Ask more and more WHYs?</a:t>
            </a:r>
          </a:p>
          <a:p>
            <a:r>
              <a:rPr lang="en-US" sz="1800"/>
              <a:t>Prepare the objectives.</a:t>
            </a:r>
          </a:p>
          <a:p>
            <a:endParaRPr lang="en-US" sz="1800"/>
          </a:p>
        </p:txBody>
      </p:sp>
    </p:spTree>
    <p:extLst>
      <p:ext uri="{BB962C8B-B14F-4D97-AF65-F5344CB8AC3E}">
        <p14:creationId xmlns:p14="http://schemas.microsoft.com/office/powerpoint/2010/main" val="2887299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2. Data source</a:t>
            </a:r>
            <a:r>
              <a:rPr lang="en-US" sz="3600" b="1" kern="1200">
                <a:latin typeface="+mj-lt"/>
                <a:ea typeface="+mj-ea"/>
                <a:cs typeface="+mj-cs"/>
              </a:rPr>
              <a:t>(s)</a:t>
            </a:r>
            <a:endParaRPr lang="en-US" sz="3600" kern="1200">
              <a:latin typeface="+mj-lt"/>
              <a:ea typeface="+mj-ea"/>
              <a:cs typeface="+mj-cs"/>
            </a:endParaRP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D26392D-026D-4F73-9CCF-19A5D9BA3142}"/>
              </a:ext>
            </a:extLst>
          </p:cNvPr>
          <p:cNvPicPr>
            <a:picLocks noChangeAspect="1"/>
          </p:cNvPicPr>
          <p:nvPr/>
        </p:nvPicPr>
        <p:blipFill rotWithShape="1">
          <a:blip r:embed="rId3"/>
          <a:srcRect t="501" r="-1" b="1785"/>
          <a:stretch/>
        </p:blipFill>
        <p:spPr>
          <a:xfrm>
            <a:off x="429768" y="1721922"/>
            <a:ext cx="6704891" cy="4520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a:t>Find out from where you need to get the data for your project. </a:t>
            </a:r>
          </a:p>
          <a:p>
            <a:pPr lvl="0"/>
            <a:r>
              <a:rPr lang="en-US" sz="1800"/>
              <a:t>Either provided or should search and find.</a:t>
            </a:r>
          </a:p>
          <a:p>
            <a:pPr lvl="0"/>
            <a:endParaRPr lang="en-US" sz="1800"/>
          </a:p>
          <a:p>
            <a:pPr lvl="1"/>
            <a:r>
              <a:rPr lang="en-US" sz="1800"/>
              <a:t>Logs</a:t>
            </a:r>
          </a:p>
          <a:p>
            <a:pPr lvl="1"/>
            <a:r>
              <a:rPr lang="en-US" sz="1800"/>
              <a:t>Databases</a:t>
            </a:r>
          </a:p>
          <a:p>
            <a:pPr lvl="1"/>
            <a:r>
              <a:rPr lang="en-US" sz="1800"/>
              <a:t>Web (REST APIs)</a:t>
            </a:r>
          </a:p>
          <a:p>
            <a:pPr lvl="1"/>
            <a:r>
              <a:rPr lang="en-US" sz="1800"/>
              <a:t>Social Media</a:t>
            </a:r>
          </a:p>
          <a:p>
            <a:pPr lvl="1"/>
            <a:r>
              <a:rPr lang="en-US" sz="1800"/>
              <a:t>…</a:t>
            </a:r>
          </a:p>
          <a:p>
            <a:endParaRPr lang="en-US" sz="1800"/>
          </a:p>
        </p:txBody>
      </p:sp>
    </p:spTree>
    <p:extLst>
      <p:ext uri="{BB962C8B-B14F-4D97-AF65-F5344CB8AC3E}">
        <p14:creationId xmlns:p14="http://schemas.microsoft.com/office/powerpoint/2010/main" val="1797571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kern="1200">
                <a:latin typeface="+mj-lt"/>
                <a:ea typeface="+mj-ea"/>
                <a:cs typeface="+mj-cs"/>
              </a:rPr>
              <a:t>3. Data Integration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5434149" y="932688"/>
            <a:ext cx="5916603" cy="4992624"/>
          </a:xfrm>
        </p:spPr>
        <p:txBody>
          <a:bodyPr anchor="ctr">
            <a:normAutofit/>
          </a:bodyPr>
          <a:lstStyle/>
          <a:p>
            <a:r>
              <a:rPr lang="en-US" sz="2000" dirty="0"/>
              <a:t>Required data would exist in different sources those need to be brought to one place for,</a:t>
            </a:r>
          </a:p>
          <a:p>
            <a:pPr lvl="1"/>
            <a:r>
              <a:rPr lang="en-US" sz="2000" dirty="0"/>
              <a:t>Gather</a:t>
            </a:r>
          </a:p>
          <a:p>
            <a:pPr lvl="1"/>
            <a:r>
              <a:rPr lang="en-US" sz="2000" dirty="0"/>
              <a:t>Clean</a:t>
            </a:r>
          </a:p>
          <a:p>
            <a:pPr lvl="1"/>
            <a:r>
              <a:rPr lang="en-US" sz="2000" dirty="0"/>
              <a:t>Prepare</a:t>
            </a:r>
          </a:p>
          <a:p>
            <a:pPr marL="457200" lvl="1" indent="0">
              <a:buNone/>
            </a:pPr>
            <a:endParaRPr lang="en-US" sz="2000" dirty="0"/>
          </a:p>
          <a:p>
            <a:pPr lvl="0"/>
            <a:r>
              <a:rPr lang="en-US" sz="2000" dirty="0"/>
              <a:t>Tools</a:t>
            </a:r>
          </a:p>
          <a:p>
            <a:pPr lvl="1"/>
            <a:r>
              <a:rPr lang="en-US" sz="2000" dirty="0"/>
              <a:t>Apache Sqoop </a:t>
            </a:r>
          </a:p>
          <a:p>
            <a:pPr lvl="1"/>
            <a:r>
              <a:rPr lang="en-US" sz="2000" dirty="0"/>
              <a:t>Azure Data Factory</a:t>
            </a:r>
          </a:p>
          <a:p>
            <a:pPr lvl="1"/>
            <a:r>
              <a:rPr lang="en-US" sz="2000" dirty="0"/>
              <a:t>Informatica</a:t>
            </a:r>
          </a:p>
          <a:p>
            <a:pPr lvl="1"/>
            <a:r>
              <a:rPr lang="en-US" sz="2000" dirty="0"/>
              <a:t>Apache </a:t>
            </a:r>
            <a:r>
              <a:rPr lang="en-US" sz="2000" dirty="0" err="1"/>
              <a:t>Nifi</a:t>
            </a:r>
            <a:r>
              <a:rPr lang="en-US" sz="2000" dirty="0"/>
              <a:t>…</a:t>
            </a:r>
          </a:p>
          <a:p>
            <a:pPr lvl="1"/>
            <a:r>
              <a:rPr lang="en-US" sz="2000" dirty="0"/>
              <a:t>Apache Kafka</a:t>
            </a:r>
          </a:p>
          <a:p>
            <a:pPr lvl="1"/>
            <a:endParaRPr lang="en-US" sz="2000" dirty="0"/>
          </a:p>
          <a:p>
            <a:pPr lvl="1"/>
            <a:endParaRPr lang="en-US" sz="2000" dirty="0"/>
          </a:p>
          <a:p>
            <a:endParaRPr lang="en-US" sz="2000" dirty="0"/>
          </a:p>
        </p:txBody>
      </p:sp>
    </p:spTree>
    <p:extLst>
      <p:ext uri="{BB962C8B-B14F-4D97-AF65-F5344CB8AC3E}">
        <p14:creationId xmlns:p14="http://schemas.microsoft.com/office/powerpoint/2010/main" val="3031733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a:t>4</a:t>
            </a:r>
            <a:r>
              <a:rPr lang="en-US" sz="4000" kern="1200">
                <a:latin typeface="+mj-lt"/>
                <a:ea typeface="+mj-ea"/>
                <a:cs typeface="+mj-cs"/>
              </a:rPr>
              <a:t>. Storage &amp; Access</a:t>
            </a:r>
          </a:p>
        </p:txBody>
      </p:sp>
      <p:sp>
        <p:nvSpPr>
          <p:cNvPr id="30" name="Rectangle 2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5434149" y="932688"/>
            <a:ext cx="5916603" cy="4992624"/>
          </a:xfrm>
        </p:spPr>
        <p:txBody>
          <a:bodyPr anchor="ctr">
            <a:normAutofit/>
          </a:bodyPr>
          <a:lstStyle/>
          <a:p>
            <a:pPr lvl="0"/>
            <a:r>
              <a:rPr lang="en-US" sz="2000" dirty="0"/>
              <a:t>Different stages</a:t>
            </a:r>
          </a:p>
          <a:p>
            <a:pPr lvl="1"/>
            <a:r>
              <a:rPr lang="en-US" sz="2000" dirty="0"/>
              <a:t>Initial</a:t>
            </a:r>
          </a:p>
          <a:p>
            <a:pPr lvl="1"/>
            <a:r>
              <a:rPr lang="en-US" sz="2000" dirty="0"/>
              <a:t>Processing</a:t>
            </a:r>
          </a:p>
          <a:p>
            <a:pPr lvl="1"/>
            <a:r>
              <a:rPr lang="en-US" sz="2000" dirty="0"/>
              <a:t>Final</a:t>
            </a:r>
          </a:p>
          <a:p>
            <a:pPr lvl="1"/>
            <a:endParaRPr lang="en-US" sz="2000" dirty="0"/>
          </a:p>
          <a:p>
            <a:r>
              <a:rPr lang="en-US" sz="2000" dirty="0"/>
              <a:t>Instances &amp; Services</a:t>
            </a:r>
          </a:p>
          <a:p>
            <a:pPr lvl="1"/>
            <a:r>
              <a:rPr lang="en-US" sz="2000" dirty="0"/>
              <a:t>Cloud Database instances (SQL Server, MySQL,..)</a:t>
            </a:r>
          </a:p>
          <a:p>
            <a:pPr lvl="1"/>
            <a:r>
              <a:rPr lang="en-US" sz="2000" dirty="0"/>
              <a:t>Azure Data Lake…</a:t>
            </a:r>
          </a:p>
          <a:p>
            <a:endParaRPr lang="en-US" sz="2000" dirty="0"/>
          </a:p>
          <a:p>
            <a:r>
              <a:rPr lang="en-US" sz="2000" dirty="0"/>
              <a:t>Access with Security on top</a:t>
            </a:r>
          </a:p>
          <a:p>
            <a:pPr lvl="1"/>
            <a:r>
              <a:rPr lang="en-US" sz="2000" dirty="0"/>
              <a:t>Extra measures to protect unstructured data </a:t>
            </a:r>
          </a:p>
          <a:p>
            <a:pPr lvl="1"/>
            <a:r>
              <a:rPr lang="en-US" sz="2000" dirty="0"/>
              <a:t>API easy to integration between processing tools</a:t>
            </a:r>
          </a:p>
          <a:p>
            <a:pPr lvl="1"/>
            <a:endParaRPr lang="en-US" sz="2000" dirty="0"/>
          </a:p>
          <a:p>
            <a:endParaRPr lang="en-US" sz="2000" dirty="0"/>
          </a:p>
        </p:txBody>
      </p:sp>
    </p:spTree>
    <p:extLst>
      <p:ext uri="{BB962C8B-B14F-4D97-AF65-F5344CB8AC3E}">
        <p14:creationId xmlns:p14="http://schemas.microsoft.com/office/powerpoint/2010/main" val="361409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0A6C8-3309-4442-99FE-BAAA13FC0476}"/>
              </a:ext>
            </a:extLst>
          </p:cNvPr>
          <p:cNvSpPr>
            <a:spLocks noGrp="1"/>
          </p:cNvSpPr>
          <p:nvPr>
            <p:ph type="title"/>
          </p:nvPr>
        </p:nvSpPr>
        <p:spPr>
          <a:xfrm>
            <a:off x="1524000" y="1122362"/>
            <a:ext cx="9554308"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Which data service to use &amp; Why?</a:t>
            </a:r>
          </a:p>
        </p:txBody>
      </p:sp>
      <p:cxnSp>
        <p:nvCxnSpPr>
          <p:cNvPr id="20" name="Straight Connector 1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0554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a:t>5</a:t>
            </a:r>
            <a:r>
              <a:rPr lang="en-US" sz="3600" kern="1200">
                <a:latin typeface="+mj-lt"/>
                <a:ea typeface="+mj-ea"/>
                <a:cs typeface="+mj-cs"/>
              </a:rPr>
              <a:t>. Process</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map&#10;&#10;Description generated with high confidence">
            <a:extLst>
              <a:ext uri="{FF2B5EF4-FFF2-40B4-BE49-F238E27FC236}">
                <a16:creationId xmlns:a16="http://schemas.microsoft.com/office/drawing/2014/main" id="{7A27F322-CF70-483F-BDD1-8FA550B730C1}"/>
              </a:ext>
            </a:extLst>
          </p:cNvPr>
          <p:cNvPicPr>
            <a:picLocks noChangeAspect="1"/>
          </p:cNvPicPr>
          <p:nvPr/>
        </p:nvPicPr>
        <p:blipFill rotWithShape="1">
          <a:blip r:embed="rId2">
            <a:extLst>
              <a:ext uri="{28A0092B-C50C-407E-A947-70E740481C1C}">
                <a14:useLocalDpi xmlns:a14="http://schemas.microsoft.com/office/drawing/2010/main" val="0"/>
              </a:ext>
            </a:extLst>
          </a:blip>
          <a:srcRect l="18320" r="1959" b="1"/>
          <a:stretch/>
        </p:blipFill>
        <p:spPr>
          <a:xfrm>
            <a:off x="429768" y="1721922"/>
            <a:ext cx="6704891" cy="4520559"/>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Analyze / Do Analytics</a:t>
            </a:r>
          </a:p>
          <a:p>
            <a:pPr lvl="1"/>
            <a:r>
              <a:rPr lang="en-US" sz="1800" dirty="0"/>
              <a:t>ML models</a:t>
            </a:r>
          </a:p>
          <a:p>
            <a:pPr lvl="1"/>
            <a:r>
              <a:rPr lang="en-US" sz="1800" dirty="0"/>
              <a:t>Map Reduce</a:t>
            </a:r>
          </a:p>
          <a:p>
            <a:pPr lvl="1"/>
            <a:endParaRPr lang="en-US" sz="1800" dirty="0"/>
          </a:p>
          <a:p>
            <a:pPr lvl="0"/>
            <a:r>
              <a:rPr lang="en-US" sz="1800" dirty="0"/>
              <a:t>Tools &amp; Services</a:t>
            </a:r>
          </a:p>
          <a:p>
            <a:pPr lvl="1"/>
            <a:r>
              <a:rPr lang="en-US" sz="1800" dirty="0"/>
              <a:t>Apache Pig</a:t>
            </a:r>
          </a:p>
          <a:p>
            <a:pPr lvl="1"/>
            <a:r>
              <a:rPr lang="en-US" sz="1800" dirty="0"/>
              <a:t>Azure HDInsight</a:t>
            </a:r>
          </a:p>
          <a:p>
            <a:pPr lvl="1"/>
            <a:r>
              <a:rPr lang="en-US" sz="1800" dirty="0"/>
              <a:t>Azure Databricks (Spark)</a:t>
            </a:r>
          </a:p>
          <a:p>
            <a:pPr lvl="1"/>
            <a:r>
              <a:rPr lang="en-US" sz="1800" dirty="0"/>
              <a:t>Azure ML Studio</a:t>
            </a:r>
          </a:p>
          <a:p>
            <a:pPr lvl="1"/>
            <a:r>
              <a:rPr lang="en-US" sz="1800" dirty="0"/>
              <a:t>ML .Net</a:t>
            </a:r>
          </a:p>
          <a:p>
            <a:pPr lvl="1"/>
            <a:endParaRPr lang="en-US" sz="1800" dirty="0"/>
          </a:p>
          <a:p>
            <a:pPr lvl="1"/>
            <a:endParaRPr lang="en-US" sz="1800" dirty="0"/>
          </a:p>
          <a:p>
            <a:endParaRPr lang="en-US" sz="1800" dirty="0"/>
          </a:p>
        </p:txBody>
      </p:sp>
    </p:spTree>
    <p:extLst>
      <p:ext uri="{BB962C8B-B14F-4D97-AF65-F5344CB8AC3E}">
        <p14:creationId xmlns:p14="http://schemas.microsoft.com/office/powerpoint/2010/main" val="88868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6. Visualize</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computer&#10;&#10;Description generated with high confidence">
            <a:extLst>
              <a:ext uri="{FF2B5EF4-FFF2-40B4-BE49-F238E27FC236}">
                <a16:creationId xmlns:a16="http://schemas.microsoft.com/office/drawing/2014/main" id="{CECE6349-41E8-4CF6-B3B5-F6FE75D7A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137789"/>
            <a:ext cx="6702552" cy="3679701"/>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BI tools for business decisions</a:t>
            </a:r>
          </a:p>
          <a:p>
            <a:pPr lvl="1"/>
            <a:r>
              <a:rPr lang="en-US" sz="1800"/>
              <a:t>Microsoft Power BI</a:t>
            </a:r>
            <a:endParaRPr lang="en-US" sz="1800" dirty="0"/>
          </a:p>
          <a:p>
            <a:pPr lvl="1"/>
            <a:r>
              <a:rPr lang="en-US" sz="1800" dirty="0"/>
              <a:t>Tableau</a:t>
            </a:r>
          </a:p>
          <a:p>
            <a:pPr lvl="1"/>
            <a:r>
              <a:rPr lang="en-US" sz="1800" dirty="0"/>
              <a:t>Qlik</a:t>
            </a:r>
          </a:p>
          <a:p>
            <a:pPr lvl="1"/>
            <a:r>
              <a:rPr lang="en-US" sz="1800" dirty="0"/>
              <a:t>Bold BI</a:t>
            </a:r>
          </a:p>
          <a:p>
            <a:pPr lvl="1"/>
            <a:r>
              <a:rPr lang="en-US" sz="1800" dirty="0"/>
              <a:t>…</a:t>
            </a:r>
          </a:p>
          <a:p>
            <a:pPr lvl="1"/>
            <a:r>
              <a:rPr lang="en-US" sz="1800" dirty="0"/>
              <a:t>In-built packages in R, Python</a:t>
            </a:r>
          </a:p>
          <a:p>
            <a:pPr lvl="1"/>
            <a:endParaRPr lang="en-US" sz="1800" dirty="0"/>
          </a:p>
          <a:p>
            <a:pPr lvl="1"/>
            <a:endParaRPr lang="en-US" sz="1800" dirty="0"/>
          </a:p>
          <a:p>
            <a:pPr lvl="1"/>
            <a:endParaRPr lang="en-US" sz="1800" dirty="0"/>
          </a:p>
          <a:p>
            <a:endParaRPr lang="en-US" sz="1800" dirty="0"/>
          </a:p>
        </p:txBody>
      </p:sp>
    </p:spTree>
    <p:extLst>
      <p:ext uri="{BB962C8B-B14F-4D97-AF65-F5344CB8AC3E}">
        <p14:creationId xmlns:p14="http://schemas.microsoft.com/office/powerpoint/2010/main" val="1678545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Big Data hype - Then…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r>
              <a:rPr lang="en-US" sz="2000" dirty="0"/>
              <a:t>Companies were selling Big Data solutions as </a:t>
            </a:r>
            <a:r>
              <a:rPr lang="en-US" sz="2000" i="1" dirty="0"/>
              <a:t>a silver bullet</a:t>
            </a:r>
            <a:r>
              <a:rPr lang="en-US" sz="2000" dirty="0"/>
              <a:t> to all the enterprises’ problems.</a:t>
            </a:r>
          </a:p>
          <a:p>
            <a:pPr lvl="1"/>
            <a:r>
              <a:rPr lang="en-US" sz="2000" dirty="0"/>
              <a:t>Use case using </a:t>
            </a:r>
            <a:r>
              <a:rPr lang="en-US" sz="2000" dirty="0" err="1"/>
              <a:t>Hive+Oozie</a:t>
            </a:r>
            <a:r>
              <a:rPr lang="en-US" sz="2000" dirty="0"/>
              <a:t> turned with </a:t>
            </a:r>
            <a:r>
              <a:rPr lang="en-US" sz="2000" dirty="0" err="1"/>
              <a:t>MySQL+Cron</a:t>
            </a:r>
            <a:r>
              <a:rPr lang="en-US" sz="2000" dirty="0"/>
              <a:t>.</a:t>
            </a:r>
          </a:p>
          <a:p>
            <a:pPr lvl="1"/>
            <a:endParaRPr lang="en-US" sz="2000" dirty="0"/>
          </a:p>
          <a:p>
            <a:r>
              <a:rPr lang="en-IN" sz="2000" dirty="0"/>
              <a:t>There was no ideal approach like below;</a:t>
            </a:r>
          </a:p>
          <a:p>
            <a:pPr lvl="1"/>
            <a:r>
              <a:rPr lang="en-US" sz="1800" i="1" dirty="0">
                <a:highlight>
                  <a:srgbClr val="FFFF00"/>
                </a:highlight>
              </a:rPr>
              <a:t>Client</a:t>
            </a:r>
            <a:r>
              <a:rPr lang="en-US" sz="1800" i="1" dirty="0"/>
              <a:t> - “I want to implement a Big Data solution”</a:t>
            </a:r>
          </a:p>
          <a:p>
            <a:pPr lvl="1"/>
            <a:r>
              <a:rPr lang="en-US" sz="1800" i="1" dirty="0">
                <a:highlight>
                  <a:srgbClr val="FFFF00"/>
                </a:highlight>
              </a:rPr>
              <a:t>Consultant-</a:t>
            </a:r>
            <a:r>
              <a:rPr lang="en-US" sz="1800" i="1" dirty="0"/>
              <a:t> “That could be the solution, but let us discuss the problem first”.</a:t>
            </a:r>
            <a:endParaRPr lang="en-IN" sz="1800" i="1" dirty="0"/>
          </a:p>
          <a:p>
            <a:endParaRPr lang="en-IN" sz="2000" dirty="0"/>
          </a:p>
        </p:txBody>
      </p:sp>
    </p:spTree>
    <p:extLst>
      <p:ext uri="{BB962C8B-B14F-4D97-AF65-F5344CB8AC3E}">
        <p14:creationId xmlns:p14="http://schemas.microsoft.com/office/powerpoint/2010/main" val="138046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44BF8C7A-5F6F-491B-ACF4-2C533A0B44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7" r="168" b="-1"/>
          <a:stretch/>
        </p:blipFill>
        <p:spPr>
          <a:xfrm>
            <a:off x="879631" y="714828"/>
            <a:ext cx="10524601" cy="5200830"/>
          </a:xfrm>
          <a:prstGeom prst="rect">
            <a:avLst/>
          </a:prstGeom>
        </p:spPr>
      </p:pic>
    </p:spTree>
    <p:extLst>
      <p:ext uri="{BB962C8B-B14F-4D97-AF65-F5344CB8AC3E}">
        <p14:creationId xmlns:p14="http://schemas.microsoft.com/office/powerpoint/2010/main" val="3233714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Big Data hype - Now…</a:t>
            </a:r>
          </a:p>
        </p:txBody>
      </p:sp>
      <p:sp>
        <p:nvSpPr>
          <p:cNvPr id="35" name="Rectangle 3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pPr marL="171450" indent="-171450">
              <a:buFontTx/>
              <a:buChar char="-"/>
            </a:pPr>
            <a:r>
              <a:rPr lang="en-US" sz="2000" dirty="0"/>
              <a:t>Shift in requirement: </a:t>
            </a:r>
          </a:p>
          <a:p>
            <a:pPr marL="0" indent="0">
              <a:buNone/>
            </a:pPr>
            <a:r>
              <a:rPr lang="en-US" sz="2000" dirty="0"/>
              <a:t>Storage and Processing(ETL) -&gt; Analytics.  </a:t>
            </a:r>
          </a:p>
          <a:p>
            <a:pPr marL="0" indent="0">
              <a:buNone/>
            </a:pPr>
            <a:endParaRPr lang="en-US" sz="2000" dirty="0"/>
          </a:p>
          <a:p>
            <a:pPr marL="0" indent="0">
              <a:buNone/>
            </a:pPr>
            <a:r>
              <a:rPr lang="en-US" sz="2000" dirty="0"/>
              <a:t>Examples:</a:t>
            </a:r>
          </a:p>
          <a:p>
            <a:pPr marL="171450" indent="-171450">
              <a:buFontTx/>
              <a:buChar char="-"/>
            </a:pPr>
            <a:r>
              <a:rPr lang="en-US" sz="2000" dirty="0"/>
              <a:t>More New products emerge around Machine Learning and Artificial Intelligence. </a:t>
            </a:r>
          </a:p>
          <a:p>
            <a:pPr marL="171450" indent="-171450">
              <a:buFontTx/>
              <a:buChar char="-"/>
            </a:pPr>
            <a:r>
              <a:rPr lang="en-US" sz="2000" dirty="0"/>
              <a:t>Cloudera and Hortonworks merged. </a:t>
            </a:r>
          </a:p>
          <a:p>
            <a:pPr marL="171450" indent="-171450">
              <a:buFontTx/>
              <a:buChar char="-"/>
            </a:pPr>
            <a:r>
              <a:rPr lang="en-IN" sz="2000" dirty="0"/>
              <a:t>Ecosystems stopped growing equally same as Hadoop. E.g. Pig, Sqoop, Oozie,…</a:t>
            </a:r>
            <a:endParaRPr lang="en-US" sz="2000" dirty="0"/>
          </a:p>
        </p:txBody>
      </p:sp>
    </p:spTree>
    <p:extLst>
      <p:ext uri="{BB962C8B-B14F-4D97-AF65-F5344CB8AC3E}">
        <p14:creationId xmlns:p14="http://schemas.microsoft.com/office/powerpoint/2010/main" val="516783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9F0F-D246-448A-9043-B63C3CA5459A}"/>
              </a:ext>
            </a:extLst>
          </p:cNvPr>
          <p:cNvSpPr>
            <a:spLocks noGrp="1"/>
          </p:cNvSpPr>
          <p:nvPr>
            <p:ph type="title"/>
          </p:nvPr>
        </p:nvSpPr>
        <p:spPr>
          <a:xfrm>
            <a:off x="650449" y="4445251"/>
            <a:ext cx="10901471" cy="1350712"/>
          </a:xfrm>
          <a:noFill/>
        </p:spPr>
        <p:txBody>
          <a:bodyPr vert="horz" lIns="91440" tIns="45720" rIns="91440" bIns="45720" rtlCol="0" anchor="b">
            <a:normAutofit/>
          </a:bodyPr>
          <a:lstStyle/>
          <a:p>
            <a:pPr algn="ctr"/>
            <a:r>
              <a:rPr lang="en-US" sz="6000"/>
              <a:t>New versions release date</a:t>
            </a:r>
          </a:p>
        </p:txBody>
      </p:sp>
      <p:sp>
        <p:nvSpPr>
          <p:cNvPr id="192" name="Rounded Rectangle 18">
            <a:extLst>
              <a:ext uri="{FF2B5EF4-FFF2-40B4-BE49-F238E27FC236}">
                <a16:creationId xmlns:a16="http://schemas.microsoft.com/office/drawing/2014/main" id="{283A93BD-A469-4D4C-8A1F-5668AE975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28565" y="503573"/>
            <a:ext cx="7134870" cy="3599401"/>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BEA3C267-9A3B-4D84-98E9-AFDD196D1A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21" r="1" b="966"/>
          <a:stretch/>
        </p:blipFill>
        <p:spPr bwMode="auto">
          <a:xfrm>
            <a:off x="2694432" y="666497"/>
            <a:ext cx="6803136" cy="327355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280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1AAA14-1EBD-4817-B4D8-657E4BF2C389}"/>
              </a:ext>
            </a:extLst>
          </p:cNvPr>
          <p:cNvSpPr>
            <a:spLocks noGrp="1"/>
          </p:cNvSpPr>
          <p:nvPr>
            <p:ph type="title"/>
          </p:nvPr>
        </p:nvSpPr>
        <p:spPr>
          <a:xfrm>
            <a:off x="621792" y="1161288"/>
            <a:ext cx="3602736" cy="4526280"/>
          </a:xfrm>
        </p:spPr>
        <p:txBody>
          <a:bodyPr>
            <a:normAutofit/>
          </a:bodyPr>
          <a:lstStyle/>
          <a:p>
            <a:r>
              <a:rPr lang="en-US" sz="4000"/>
              <a:t>Big Data in Cloud</a:t>
            </a:r>
          </a:p>
        </p:txBody>
      </p:sp>
      <p:sp>
        <p:nvSpPr>
          <p:cNvPr id="27" name="Rectangle 2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F25B2A3-8516-4F8A-B6C2-181EE2465B32}"/>
              </a:ext>
            </a:extLst>
          </p:cNvPr>
          <p:cNvSpPr>
            <a:spLocks noGrp="1"/>
          </p:cNvSpPr>
          <p:nvPr>
            <p:ph idx="1"/>
          </p:nvPr>
        </p:nvSpPr>
        <p:spPr>
          <a:xfrm>
            <a:off x="5434149" y="932688"/>
            <a:ext cx="5916603" cy="4992624"/>
          </a:xfrm>
        </p:spPr>
        <p:txBody>
          <a:bodyPr anchor="ctr">
            <a:normAutofit/>
          </a:bodyPr>
          <a:lstStyle/>
          <a:p>
            <a:r>
              <a:rPr lang="en-US" sz="2000"/>
              <a:t>Dynamic scalability - Go with perfectly sized cluster (environment) only when needed.</a:t>
            </a:r>
          </a:p>
          <a:p>
            <a:endParaRPr lang="en-US" sz="2000"/>
          </a:p>
          <a:p>
            <a:r>
              <a:rPr lang="en-US" sz="2000"/>
              <a:t>Key vendors,</a:t>
            </a:r>
          </a:p>
          <a:p>
            <a:pPr lvl="1"/>
            <a:r>
              <a:rPr lang="en-US" sz="2000"/>
              <a:t>Amazon Web Services</a:t>
            </a:r>
          </a:p>
          <a:p>
            <a:pPr lvl="1"/>
            <a:r>
              <a:rPr lang="en-US" sz="2000"/>
              <a:t>Microsoft Azure</a:t>
            </a:r>
          </a:p>
          <a:p>
            <a:pPr lvl="1"/>
            <a:r>
              <a:rPr lang="en-US" sz="2000"/>
              <a:t>Google Cloud Platform</a:t>
            </a:r>
          </a:p>
          <a:p>
            <a:pPr lvl="1"/>
            <a:r>
              <a:rPr lang="en-US" sz="2000"/>
              <a:t>… </a:t>
            </a:r>
          </a:p>
        </p:txBody>
      </p:sp>
    </p:spTree>
    <p:extLst>
      <p:ext uri="{BB962C8B-B14F-4D97-AF65-F5344CB8AC3E}">
        <p14:creationId xmlns:p14="http://schemas.microsoft.com/office/powerpoint/2010/main" val="24525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B567E-6F7D-4670-98F6-1F2362ED069C}"/>
              </a:ext>
            </a:extLst>
          </p:cNvPr>
          <p:cNvSpPr>
            <a:spLocks noGrp="1"/>
          </p:cNvSpPr>
          <p:nvPr>
            <p:ph type="title"/>
          </p:nvPr>
        </p:nvSpPr>
        <p:spPr>
          <a:xfrm>
            <a:off x="429768" y="411480"/>
            <a:ext cx="11201400" cy="1106424"/>
          </a:xfrm>
        </p:spPr>
        <p:txBody>
          <a:bodyPr>
            <a:normAutofit/>
          </a:bodyPr>
          <a:lstStyle/>
          <a:p>
            <a:r>
              <a:rPr lang="en-IN" sz="3600"/>
              <a:t>Control &amp; Responsibility over Business Value</a:t>
            </a:r>
          </a:p>
        </p:txBody>
      </p:sp>
      <p:sp>
        <p:nvSpPr>
          <p:cNvPr id="40" name="Rectangle 39">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drawing&#10;&#10;Description automatically generated">
            <a:extLst>
              <a:ext uri="{FF2B5EF4-FFF2-40B4-BE49-F238E27FC236}">
                <a16:creationId xmlns:a16="http://schemas.microsoft.com/office/drawing/2014/main" id="{CA66BCD3-3648-4BA6-BB07-F1FECD009520}"/>
              </a:ext>
            </a:extLst>
          </p:cNvPr>
          <p:cNvPicPr>
            <a:picLocks noChangeAspect="1"/>
          </p:cNvPicPr>
          <p:nvPr/>
        </p:nvPicPr>
        <p:blipFill rotWithShape="1">
          <a:blip r:embed="rId3"/>
          <a:srcRect t="1842" r="-1" b="1840"/>
          <a:stretch/>
        </p:blipFill>
        <p:spPr>
          <a:xfrm>
            <a:off x="429768" y="1721922"/>
            <a:ext cx="6704891" cy="4520559"/>
          </a:xfrm>
          <a:prstGeom prst="rect">
            <a:avLst/>
          </a:prstGeom>
        </p:spPr>
      </p:pic>
      <p:sp useBgFill="1">
        <p:nvSpPr>
          <p:cNvPr id="42" name="Rectangle 41">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86A9397-D5EA-4824-8514-E6F3C8838967}"/>
              </a:ext>
            </a:extLst>
          </p:cNvPr>
          <p:cNvSpPr>
            <a:spLocks noGrp="1"/>
          </p:cNvSpPr>
          <p:nvPr>
            <p:ph idx="1"/>
          </p:nvPr>
        </p:nvSpPr>
        <p:spPr>
          <a:xfrm>
            <a:off x="7938752" y="2020824"/>
            <a:ext cx="3455097" cy="3959352"/>
          </a:xfrm>
        </p:spPr>
        <p:txBody>
          <a:bodyPr anchor="ctr">
            <a:normAutofit/>
          </a:bodyPr>
          <a:lstStyle/>
          <a:p>
            <a:pPr marL="342900" lvl="0" indent="-342900"/>
            <a:r>
              <a:rPr lang="en-US" sz="1800" dirty="0"/>
              <a:t>Simple analogy -</a:t>
            </a:r>
          </a:p>
          <a:p>
            <a:pPr marL="800100" lvl="1" indent="-342900"/>
            <a:r>
              <a:rPr lang="en-US" sz="1800" dirty="0"/>
              <a:t>Build a car (or)</a:t>
            </a:r>
          </a:p>
          <a:p>
            <a:pPr marL="800100" lvl="1" indent="-342900"/>
            <a:r>
              <a:rPr lang="en-US" sz="1800" dirty="0"/>
              <a:t>Buy a car (or)</a:t>
            </a:r>
          </a:p>
          <a:p>
            <a:pPr marL="800100" lvl="1" indent="-342900"/>
            <a:r>
              <a:rPr lang="en-US" sz="1800" dirty="0"/>
              <a:t>Rent a car ?</a:t>
            </a:r>
          </a:p>
          <a:p>
            <a:pPr marL="342900" indent="-342900"/>
            <a:endParaRPr lang="en-US" sz="1800" dirty="0"/>
          </a:p>
          <a:p>
            <a:pPr marL="342900" indent="-342900"/>
            <a:r>
              <a:rPr lang="en-US" sz="1800" dirty="0"/>
              <a:t>Flexibility of cloud resulted in the availability of many SaaS form products like MongoDB Atlas, Microsoft Azure Notebooks / </a:t>
            </a:r>
            <a:r>
              <a:rPr lang="en-US" sz="1800" dirty="0" err="1"/>
              <a:t>Colab</a:t>
            </a:r>
            <a:r>
              <a:rPr lang="en-US" sz="1800" dirty="0"/>
              <a:t>…</a:t>
            </a:r>
          </a:p>
          <a:p>
            <a:endParaRPr lang="en-IN" sz="1800" dirty="0"/>
          </a:p>
        </p:txBody>
      </p:sp>
    </p:spTree>
    <p:extLst>
      <p:ext uri="{BB962C8B-B14F-4D97-AF65-F5344CB8AC3E}">
        <p14:creationId xmlns:p14="http://schemas.microsoft.com/office/powerpoint/2010/main" val="957278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CA49-4187-4D10-9400-E3F4523C4FF9}"/>
              </a:ext>
            </a:extLst>
          </p:cNvPr>
          <p:cNvSpPr>
            <a:spLocks noGrp="1"/>
          </p:cNvSpPr>
          <p:nvPr>
            <p:ph type="title"/>
          </p:nvPr>
        </p:nvSpPr>
        <p:spPr>
          <a:xfrm>
            <a:off x="838200" y="620392"/>
            <a:ext cx="3374136" cy="5504688"/>
          </a:xfrm>
        </p:spPr>
        <p:txBody>
          <a:bodyPr>
            <a:normAutofit/>
          </a:bodyPr>
          <a:lstStyle/>
          <a:p>
            <a:r>
              <a:rPr lang="en-IN"/>
              <a:t>Cloud	</a:t>
            </a:r>
          </a:p>
        </p:txBody>
      </p:sp>
      <p:graphicFrame>
        <p:nvGraphicFramePr>
          <p:cNvPr id="5" name="Content Placeholder 2">
            <a:extLst>
              <a:ext uri="{FF2B5EF4-FFF2-40B4-BE49-F238E27FC236}">
                <a16:creationId xmlns:a16="http://schemas.microsoft.com/office/drawing/2014/main" id="{95AF74D3-E032-4BCC-B58F-405E5B77EE6D}"/>
              </a:ext>
            </a:extLst>
          </p:cNvPr>
          <p:cNvGraphicFramePr>
            <a:graphicFrameLocks noGrp="1"/>
          </p:cNvGraphicFramePr>
          <p:nvPr>
            <p:ph idx="1"/>
            <p:extLst>
              <p:ext uri="{D42A27DB-BD31-4B8C-83A1-F6EECF244321}">
                <p14:modId xmlns:p14="http://schemas.microsoft.com/office/powerpoint/2010/main" val="136462921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144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C16B-15DA-40DF-872C-8AFE7A077FC6}"/>
              </a:ext>
            </a:extLst>
          </p:cNvPr>
          <p:cNvSpPr>
            <a:spLocks noGrp="1"/>
          </p:cNvSpPr>
          <p:nvPr>
            <p:ph type="title"/>
          </p:nvPr>
        </p:nvSpPr>
        <p:spPr>
          <a:xfrm>
            <a:off x="838200" y="365125"/>
            <a:ext cx="10515600" cy="1325563"/>
          </a:xfrm>
        </p:spPr>
        <p:txBody>
          <a:bodyPr>
            <a:normAutofit/>
          </a:bodyPr>
          <a:lstStyle/>
          <a:p>
            <a:r>
              <a:rPr lang="en-IN"/>
              <a:t>Services from the initial stages (2012) till now</a:t>
            </a:r>
            <a:endParaRPr lang="en-IN" dirty="0"/>
          </a:p>
        </p:txBody>
      </p:sp>
      <p:graphicFrame>
        <p:nvGraphicFramePr>
          <p:cNvPr id="17" name="Content Placeholder 2">
            <a:extLst>
              <a:ext uri="{FF2B5EF4-FFF2-40B4-BE49-F238E27FC236}">
                <a16:creationId xmlns:a16="http://schemas.microsoft.com/office/drawing/2014/main" id="{E74974D2-D304-4C90-8319-689CB0E8B995}"/>
              </a:ext>
            </a:extLst>
          </p:cNvPr>
          <p:cNvGraphicFramePr>
            <a:graphicFrameLocks noGrp="1"/>
          </p:cNvGraphicFramePr>
          <p:nvPr>
            <p:ph idx="1"/>
            <p:extLst>
              <p:ext uri="{D42A27DB-BD31-4B8C-83A1-F6EECF244321}">
                <p14:modId xmlns:p14="http://schemas.microsoft.com/office/powerpoint/2010/main" val="27105132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218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7286A54-BBA7-49DF-AA11-4484B4FC9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814" y="643467"/>
            <a:ext cx="9208371" cy="5571066"/>
          </a:xfrm>
          <a:prstGeom prst="rect">
            <a:avLst/>
          </a:prstGeom>
        </p:spPr>
      </p:pic>
    </p:spTree>
    <p:extLst>
      <p:ext uri="{BB962C8B-B14F-4D97-AF65-F5344CB8AC3E}">
        <p14:creationId xmlns:p14="http://schemas.microsoft.com/office/powerpoint/2010/main" val="1479238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FF89-4AC3-4A48-B16E-E61C06052183}"/>
              </a:ext>
            </a:extLst>
          </p:cNvPr>
          <p:cNvSpPr>
            <a:spLocks noGrp="1"/>
          </p:cNvSpPr>
          <p:nvPr>
            <p:ph type="title"/>
          </p:nvPr>
        </p:nvSpPr>
        <p:spPr>
          <a:xfrm>
            <a:off x="841248" y="600426"/>
            <a:ext cx="9875520" cy="3360625"/>
          </a:xfrm>
        </p:spPr>
        <p:txBody>
          <a:bodyPr vert="horz" lIns="91440" tIns="45720" rIns="91440" bIns="45720" rtlCol="0" anchor="b">
            <a:normAutofit/>
          </a:bodyPr>
          <a:lstStyle/>
          <a:p>
            <a:r>
              <a:rPr lang="en-US" sz="8200" kern="1200">
                <a:solidFill>
                  <a:schemeClr val="tx1"/>
                </a:solidFill>
                <a:latin typeface="+mj-lt"/>
                <a:ea typeface="+mj-ea"/>
                <a:cs typeface="+mj-cs"/>
              </a:rPr>
              <a:t>Streaming platform necessity</a:t>
            </a:r>
          </a:p>
        </p:txBody>
      </p:sp>
    </p:spTree>
    <p:extLst>
      <p:ext uri="{BB962C8B-B14F-4D97-AF65-F5344CB8AC3E}">
        <p14:creationId xmlns:p14="http://schemas.microsoft.com/office/powerpoint/2010/main" val="1994730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close up of text on a white background&#10;&#10;Description automatically generated">
            <a:extLst>
              <a:ext uri="{FF2B5EF4-FFF2-40B4-BE49-F238E27FC236}">
                <a16:creationId xmlns:a16="http://schemas.microsoft.com/office/drawing/2014/main" id="{B0C000C9-086B-4B43-A3E6-24CF8B8AA6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0759" y="643466"/>
            <a:ext cx="9170481" cy="5571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6B7F431-4FC7-4F0C-9F47-EDBAFF443481}"/>
              </a:ext>
            </a:extLst>
          </p:cNvPr>
          <p:cNvSpPr/>
          <p:nvPr/>
        </p:nvSpPr>
        <p:spPr>
          <a:xfrm>
            <a:off x="6095999" y="6550223"/>
            <a:ext cx="6096000" cy="307777"/>
          </a:xfrm>
          <a:prstGeom prst="rect">
            <a:avLst/>
          </a:prstGeom>
        </p:spPr>
        <p:txBody>
          <a:bodyPr>
            <a:spAutoFit/>
          </a:bodyPr>
          <a:lstStyle/>
          <a:p>
            <a:r>
              <a:rPr lang="en-IN" sz="1400" dirty="0">
                <a:hlinkClick r:id="rId4"/>
              </a:rPr>
              <a:t>https://www.confluent.io/blog/every-company-is-becoming-software/</a:t>
            </a:r>
            <a:endParaRPr lang="en-IN" sz="1400" dirty="0"/>
          </a:p>
        </p:txBody>
      </p:sp>
    </p:spTree>
    <p:extLst>
      <p:ext uri="{BB962C8B-B14F-4D97-AF65-F5344CB8AC3E}">
        <p14:creationId xmlns:p14="http://schemas.microsoft.com/office/powerpoint/2010/main" val="373474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4AE7-3D0D-4654-B930-3BCBA7466941}"/>
              </a:ext>
            </a:extLst>
          </p:cNvPr>
          <p:cNvSpPr>
            <a:spLocks noGrp="1"/>
          </p:cNvSpPr>
          <p:nvPr>
            <p:ph type="title"/>
          </p:nvPr>
        </p:nvSpPr>
        <p:spPr>
          <a:xfrm>
            <a:off x="433495" y="3433763"/>
            <a:ext cx="3197013" cy="2743200"/>
          </a:xfrm>
        </p:spPr>
        <p:txBody>
          <a:bodyPr anchor="t">
            <a:normAutofit/>
          </a:bodyPr>
          <a:lstStyle/>
          <a:p>
            <a:pPr algn="ctr"/>
            <a:r>
              <a:rPr lang="en-US"/>
              <a:t>Use case</a:t>
            </a:r>
            <a:endParaRPr lang="en-IN"/>
          </a:p>
        </p:txBody>
      </p:sp>
      <p:sp>
        <p:nvSpPr>
          <p:cNvPr id="3" name="Content Placeholder 2">
            <a:extLst>
              <a:ext uri="{FF2B5EF4-FFF2-40B4-BE49-F238E27FC236}">
                <a16:creationId xmlns:a16="http://schemas.microsoft.com/office/drawing/2014/main" id="{79343D11-7352-4A0A-A830-DA238A5133BB}"/>
              </a:ext>
            </a:extLst>
          </p:cNvPr>
          <p:cNvSpPr>
            <a:spLocks noGrp="1"/>
          </p:cNvSpPr>
          <p:nvPr>
            <p:ph idx="1"/>
          </p:nvPr>
        </p:nvSpPr>
        <p:spPr>
          <a:xfrm>
            <a:off x="4064000" y="643467"/>
            <a:ext cx="7289799" cy="5533496"/>
          </a:xfrm>
        </p:spPr>
        <p:txBody>
          <a:bodyPr anchor="ctr">
            <a:normAutofit lnSpcReduction="10000"/>
          </a:bodyPr>
          <a:lstStyle/>
          <a:p>
            <a:r>
              <a:rPr lang="en-US" sz="2200" dirty="0"/>
              <a:t>An insurance firm. </a:t>
            </a:r>
          </a:p>
          <a:p>
            <a:r>
              <a:rPr lang="en-US" sz="2200" dirty="0"/>
              <a:t>Grown over the years through acquisition of many small insurance companies - hence, it doesn’t have a single, consolidated view of their customer base.</a:t>
            </a:r>
          </a:p>
          <a:p>
            <a:r>
              <a:rPr lang="en-US" sz="2200" dirty="0"/>
              <a:t>Also details are fragmented among many subsystems, product lines -  </a:t>
            </a:r>
          </a:p>
          <a:p>
            <a:pPr lvl="1"/>
            <a:r>
              <a:rPr lang="en-US" sz="2200" dirty="0"/>
              <a:t>Health insurance, </a:t>
            </a:r>
          </a:p>
          <a:p>
            <a:pPr lvl="1"/>
            <a:r>
              <a:rPr lang="en-US" sz="2200" dirty="0"/>
              <a:t>Vehicle insurance, </a:t>
            </a:r>
          </a:p>
          <a:p>
            <a:pPr lvl="1"/>
            <a:r>
              <a:rPr lang="en-US" sz="2200" dirty="0"/>
              <a:t>Pet insurance, etc.	</a:t>
            </a:r>
          </a:p>
          <a:p>
            <a:pPr marL="0" indent="0">
              <a:buNone/>
            </a:pPr>
            <a:endParaRPr lang="en-US" sz="2200" dirty="0"/>
          </a:p>
          <a:p>
            <a:r>
              <a:rPr lang="en-US" sz="2200" b="1" dirty="0"/>
              <a:t>So plans to build a data lake.</a:t>
            </a:r>
          </a:p>
          <a:p>
            <a:r>
              <a:rPr lang="en-US" sz="2200" b="1" dirty="0"/>
              <a:t>Data scientists or BI analysts to generate insights.</a:t>
            </a:r>
          </a:p>
          <a:p>
            <a:endParaRPr lang="en-US" sz="2400" dirty="0"/>
          </a:p>
          <a:p>
            <a:pPr marL="0" indent="0" algn="r">
              <a:buNone/>
            </a:pPr>
            <a:br>
              <a:rPr lang="en-US" sz="2000" dirty="0"/>
            </a:br>
            <a:br>
              <a:rPr lang="en-US" sz="2000" dirty="0"/>
            </a:br>
            <a:r>
              <a:rPr lang="en-US" sz="1600" dirty="0"/>
              <a:t>From: </a:t>
            </a:r>
            <a:r>
              <a:rPr lang="en-US" sz="1600" dirty="0">
                <a:hlinkClick r:id="rId3"/>
              </a:rPr>
              <a:t>https://www.thoughtworks.com/insights/blog/curse-data-lake-monster</a:t>
            </a:r>
            <a:r>
              <a:rPr lang="en-US" sz="1600" dirty="0"/>
              <a:t> </a:t>
            </a:r>
            <a:endParaRPr lang="en-IN" sz="2000" dirty="0"/>
          </a:p>
        </p:txBody>
      </p:sp>
      <p:pic>
        <p:nvPicPr>
          <p:cNvPr id="7" name="Graphic 6" descr="Upward trend">
            <a:extLst>
              <a:ext uri="{FF2B5EF4-FFF2-40B4-BE49-F238E27FC236}">
                <a16:creationId xmlns:a16="http://schemas.microsoft.com/office/drawing/2014/main" id="{F0711A8C-B43F-4783-9022-FEF63B557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4801" y="2519363"/>
            <a:ext cx="914400" cy="914400"/>
          </a:xfrm>
          <a:prstGeom prst="rect">
            <a:avLst/>
          </a:prstGeom>
        </p:spPr>
      </p:pic>
    </p:spTree>
    <p:extLst>
      <p:ext uri="{BB962C8B-B14F-4D97-AF65-F5344CB8AC3E}">
        <p14:creationId xmlns:p14="http://schemas.microsoft.com/office/powerpoint/2010/main" val="1387561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B55FF7F-A58A-49BE-9E08-B79E5DD5DC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58850" y="643466"/>
            <a:ext cx="7874300" cy="557106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FA95D15-E541-46A9-9657-755ECA05B25B}"/>
              </a:ext>
            </a:extLst>
          </p:cNvPr>
          <p:cNvSpPr/>
          <p:nvPr/>
        </p:nvSpPr>
        <p:spPr>
          <a:xfrm>
            <a:off x="6095999" y="6550223"/>
            <a:ext cx="6096000" cy="307777"/>
          </a:xfrm>
          <a:prstGeom prst="rect">
            <a:avLst/>
          </a:prstGeom>
        </p:spPr>
        <p:txBody>
          <a:bodyPr>
            <a:spAutoFit/>
          </a:bodyPr>
          <a:lstStyle/>
          <a:p>
            <a:r>
              <a:rPr lang="en-IN" sz="1400" dirty="0">
                <a:hlinkClick r:id="rId4"/>
              </a:rPr>
              <a:t>https://www.confluent.io/blog/every-company-is-becoming-software/</a:t>
            </a:r>
            <a:endParaRPr lang="en-IN" sz="1400" dirty="0"/>
          </a:p>
        </p:txBody>
      </p:sp>
    </p:spTree>
    <p:extLst>
      <p:ext uri="{BB962C8B-B14F-4D97-AF65-F5344CB8AC3E}">
        <p14:creationId xmlns:p14="http://schemas.microsoft.com/office/powerpoint/2010/main" val="1963374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Apache Kafka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pPr marL="0" indent="0">
              <a:buFontTx/>
              <a:buNone/>
            </a:pPr>
            <a:r>
              <a:rPr lang="en-IN" sz="2000" dirty="0"/>
              <a:t>- New world of Event-Driven streaming. Successful both as open source and commercial (Confluent).</a:t>
            </a:r>
          </a:p>
          <a:p>
            <a:pPr marL="171450" indent="-171450">
              <a:buFontTx/>
              <a:buChar char="-"/>
            </a:pPr>
            <a:r>
              <a:rPr lang="en-IN" sz="2000" dirty="0"/>
              <a:t>Batch -&gt; Real time. (Even in banks)</a:t>
            </a:r>
          </a:p>
          <a:p>
            <a:endParaRPr lang="en-IN" sz="2000" dirty="0"/>
          </a:p>
          <a:p>
            <a:endParaRPr lang="en-IN" sz="2000" dirty="0"/>
          </a:p>
          <a:p>
            <a:endParaRPr lang="en-IN" sz="2000" dirty="0"/>
          </a:p>
        </p:txBody>
      </p:sp>
    </p:spTree>
    <p:extLst>
      <p:ext uri="{BB962C8B-B14F-4D97-AF65-F5344CB8AC3E}">
        <p14:creationId xmlns:p14="http://schemas.microsoft.com/office/powerpoint/2010/main" val="1928019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FF89-4AC3-4A48-B16E-E61C06052183}"/>
              </a:ext>
            </a:extLst>
          </p:cNvPr>
          <p:cNvSpPr>
            <a:spLocks noGrp="1"/>
          </p:cNvSpPr>
          <p:nvPr>
            <p:ph type="title"/>
          </p:nvPr>
        </p:nvSpPr>
        <p:spPr>
          <a:xfrm>
            <a:off x="841248" y="600426"/>
            <a:ext cx="9875520" cy="3360625"/>
          </a:xfrm>
        </p:spPr>
        <p:txBody>
          <a:bodyPr vert="horz" lIns="91440" tIns="45720" rIns="91440" bIns="45720" rtlCol="0" anchor="b">
            <a:normAutofit/>
          </a:bodyPr>
          <a:lstStyle/>
          <a:p>
            <a:r>
              <a:rPr lang="en-US" sz="8200" kern="1200" dirty="0">
                <a:solidFill>
                  <a:schemeClr val="tx1"/>
                </a:solidFill>
                <a:latin typeface="+mj-lt"/>
                <a:ea typeface="+mj-ea"/>
                <a:cs typeface="+mj-cs"/>
              </a:rPr>
              <a:t>Stream analytics necessity</a:t>
            </a:r>
          </a:p>
        </p:txBody>
      </p:sp>
    </p:spTree>
    <p:extLst>
      <p:ext uri="{BB962C8B-B14F-4D97-AF65-F5344CB8AC3E}">
        <p14:creationId xmlns:p14="http://schemas.microsoft.com/office/powerpoint/2010/main" val="2070775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20B56B7-39DC-46F0-8352-1C7D36BF1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704850"/>
            <a:ext cx="10848975" cy="5448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85EB789-3EB8-4804-866D-0098E9806CC1}"/>
              </a:ext>
            </a:extLst>
          </p:cNvPr>
          <p:cNvSpPr/>
          <p:nvPr/>
        </p:nvSpPr>
        <p:spPr>
          <a:xfrm>
            <a:off x="6095999" y="6550223"/>
            <a:ext cx="6096000" cy="307777"/>
          </a:xfrm>
          <a:prstGeom prst="rect">
            <a:avLst/>
          </a:prstGeom>
        </p:spPr>
        <p:txBody>
          <a:bodyPr>
            <a:spAutoFit/>
          </a:bodyPr>
          <a:lstStyle/>
          <a:p>
            <a:r>
              <a:rPr lang="en-IN" sz="1400" dirty="0">
                <a:hlinkClick r:id="rId4"/>
              </a:rPr>
              <a:t>https://www.confluent.io/blog/every-company-is-becoming-software/</a:t>
            </a:r>
            <a:endParaRPr lang="en-IN" sz="1400" dirty="0"/>
          </a:p>
        </p:txBody>
      </p:sp>
    </p:spTree>
    <p:extLst>
      <p:ext uri="{BB962C8B-B14F-4D97-AF65-F5344CB8AC3E}">
        <p14:creationId xmlns:p14="http://schemas.microsoft.com/office/powerpoint/2010/main" val="1865025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Apache Spark</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r>
              <a:rPr lang="en-IN" sz="2000" dirty="0"/>
              <a:t>Hadoop made fast. So decision-making as well.</a:t>
            </a:r>
          </a:p>
          <a:p>
            <a:r>
              <a:rPr lang="en-IN" sz="2000" dirty="0"/>
              <a:t>Rich ecosystem:</a:t>
            </a:r>
          </a:p>
          <a:p>
            <a:pPr marL="0" indent="0">
              <a:buNone/>
            </a:pPr>
            <a:endParaRPr lang="en-IN" sz="2000" dirty="0"/>
          </a:p>
          <a:p>
            <a:endParaRPr lang="en-IN" sz="2000" dirty="0"/>
          </a:p>
          <a:p>
            <a:endParaRPr lang="en-IN" sz="2000" dirty="0"/>
          </a:p>
        </p:txBody>
      </p:sp>
      <p:pic>
        <p:nvPicPr>
          <p:cNvPr id="4098" name="Picture 2">
            <a:extLst>
              <a:ext uri="{FF2B5EF4-FFF2-40B4-BE49-F238E27FC236}">
                <a16:creationId xmlns:a16="http://schemas.microsoft.com/office/drawing/2014/main" id="{E2BC3137-3CE6-4D42-9BFF-15894CCC9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319" y="3200746"/>
            <a:ext cx="5360261" cy="242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166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53A02A-0A33-40D9-A04E-36FA92BFD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16DD803-634F-4EF2-A1E7-B1911DEE9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EE2D4130-88D0-436F-B878-3353DDC0A032}"/>
              </a:ext>
            </a:extLst>
          </p:cNvPr>
          <p:cNvPicPr>
            <a:picLocks noChangeAspect="1"/>
          </p:cNvPicPr>
          <p:nvPr/>
        </p:nvPicPr>
        <p:blipFill rotWithShape="1">
          <a:blip r:embed="rId3"/>
          <a:srcRect t="4117"/>
          <a:stretch/>
        </p:blipFill>
        <p:spPr>
          <a:xfrm>
            <a:off x="796130" y="632129"/>
            <a:ext cx="10691603" cy="5330771"/>
          </a:xfrm>
          <a:prstGeom prst="rect">
            <a:avLst/>
          </a:prstGeom>
        </p:spPr>
      </p:pic>
      <p:sp>
        <p:nvSpPr>
          <p:cNvPr id="15" name="Rectangle 14">
            <a:extLst>
              <a:ext uri="{FF2B5EF4-FFF2-40B4-BE49-F238E27FC236}">
                <a16:creationId xmlns:a16="http://schemas.microsoft.com/office/drawing/2014/main" id="{A77B63F8-D1F3-4D40-B2D4-779BAE82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12465" y="4081933"/>
            <a:ext cx="167069"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117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0D0B-06EF-40B8-8677-59CF51ABC9ED}"/>
              </a:ext>
            </a:extLst>
          </p:cNvPr>
          <p:cNvSpPr>
            <a:spLocks noGrp="1"/>
          </p:cNvSpPr>
          <p:nvPr>
            <p:ph type="title"/>
          </p:nvPr>
        </p:nvSpPr>
        <p:spPr/>
        <p:txBody>
          <a:bodyPr/>
          <a:lstStyle/>
          <a:p>
            <a:r>
              <a:rPr lang="en-IN" dirty="0"/>
              <a:t>Database vs Data </a:t>
            </a:r>
            <a:r>
              <a:rPr lang="en-IN" dirty="0" err="1"/>
              <a:t>wareshouse</a:t>
            </a:r>
            <a:endParaRPr lang="en-IN" dirty="0"/>
          </a:p>
        </p:txBody>
      </p:sp>
      <p:sp>
        <p:nvSpPr>
          <p:cNvPr id="3" name="Content Placeholder 2">
            <a:extLst>
              <a:ext uri="{FF2B5EF4-FFF2-40B4-BE49-F238E27FC236}">
                <a16:creationId xmlns:a16="http://schemas.microsoft.com/office/drawing/2014/main" id="{75819A29-017B-412B-8D9E-7BB9594CF7D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2207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450203-F2DB-4D38-8B01-394F030140A0}"/>
              </a:ext>
            </a:extLst>
          </p:cNvPr>
          <p:cNvSpPr>
            <a:spLocks noGrp="1"/>
          </p:cNvSpPr>
          <p:nvPr>
            <p:ph type="title"/>
          </p:nvPr>
        </p:nvSpPr>
        <p:spPr>
          <a:xfrm>
            <a:off x="863029" y="1012004"/>
            <a:ext cx="3416158" cy="4795408"/>
          </a:xfrm>
        </p:spPr>
        <p:txBody>
          <a:bodyPr>
            <a:normAutofit/>
          </a:bodyPr>
          <a:lstStyle/>
          <a:p>
            <a:r>
              <a:rPr lang="en-US" u="sng">
                <a:solidFill>
                  <a:srgbClr val="FFFFFF"/>
                </a:solidFill>
              </a:rPr>
              <a:t>Agenda</a:t>
            </a:r>
            <a:br>
              <a:rPr lang="en-US">
                <a:solidFill>
                  <a:srgbClr val="FFFFFF"/>
                </a:solidFill>
              </a:rPr>
            </a:br>
            <a:r>
              <a:rPr lang="en-US">
                <a:solidFill>
                  <a:srgbClr val="FFFFFF"/>
                </a:solidFill>
              </a:rPr>
              <a:t> </a:t>
            </a:r>
            <a:br>
              <a:rPr lang="en-US">
                <a:solidFill>
                  <a:srgbClr val="FFFFFF"/>
                </a:solidFill>
              </a:rPr>
            </a:br>
            <a:endParaRPr lang="en-US">
              <a:solidFill>
                <a:srgbClr val="FFFFFF"/>
              </a:solidFill>
            </a:endParaRPr>
          </a:p>
        </p:txBody>
      </p:sp>
      <p:graphicFrame>
        <p:nvGraphicFramePr>
          <p:cNvPr id="5" name="Content Placeholder 2">
            <a:extLst>
              <a:ext uri="{FF2B5EF4-FFF2-40B4-BE49-F238E27FC236}">
                <a16:creationId xmlns:a16="http://schemas.microsoft.com/office/drawing/2014/main" id="{76CC6F2A-BE58-4E1E-B042-099F913BADF3}"/>
              </a:ext>
            </a:extLst>
          </p:cNvPr>
          <p:cNvGraphicFramePr>
            <a:graphicFrameLocks noGrp="1"/>
          </p:cNvGraphicFramePr>
          <p:nvPr>
            <p:ph idx="1"/>
            <p:extLst>
              <p:ext uri="{D42A27DB-BD31-4B8C-83A1-F6EECF244321}">
                <p14:modId xmlns:p14="http://schemas.microsoft.com/office/powerpoint/2010/main" val="48816526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854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8B16F81-A295-4432-96BC-C954DDAB0A9B}"/>
              </a:ext>
            </a:extLst>
          </p:cNvPr>
          <p:cNvGraphicFramePr>
            <a:graphicFrameLocks noGrp="1"/>
          </p:cNvGraphicFramePr>
          <p:nvPr>
            <p:ph idx="1"/>
            <p:extLst>
              <p:ext uri="{D42A27DB-BD31-4B8C-83A1-F6EECF244321}">
                <p14:modId xmlns:p14="http://schemas.microsoft.com/office/powerpoint/2010/main" val="2933683094"/>
              </p:ext>
            </p:extLst>
          </p:nvPr>
        </p:nvGraphicFramePr>
        <p:xfrm>
          <a:off x="838200" y="1825625"/>
          <a:ext cx="10515596" cy="1483360"/>
        </p:xfrm>
        <a:graphic>
          <a:graphicData uri="http://schemas.openxmlformats.org/drawingml/2006/table">
            <a:tbl>
              <a:tblPr firstRow="1" bandRow="1">
                <a:tableStyleId>{5C22544A-7EE6-4342-B048-85BDC9FD1C3A}</a:tableStyleId>
              </a:tblPr>
              <a:tblGrid>
                <a:gridCol w="2628899">
                  <a:extLst>
                    <a:ext uri="{9D8B030D-6E8A-4147-A177-3AD203B41FA5}">
                      <a16:colId xmlns:a16="http://schemas.microsoft.com/office/drawing/2014/main" val="316221665"/>
                    </a:ext>
                  </a:extLst>
                </a:gridCol>
                <a:gridCol w="2628899">
                  <a:extLst>
                    <a:ext uri="{9D8B030D-6E8A-4147-A177-3AD203B41FA5}">
                      <a16:colId xmlns:a16="http://schemas.microsoft.com/office/drawing/2014/main" val="3463369130"/>
                    </a:ext>
                  </a:extLst>
                </a:gridCol>
                <a:gridCol w="2628899">
                  <a:extLst>
                    <a:ext uri="{9D8B030D-6E8A-4147-A177-3AD203B41FA5}">
                      <a16:colId xmlns:a16="http://schemas.microsoft.com/office/drawing/2014/main" val="3073575438"/>
                    </a:ext>
                  </a:extLst>
                </a:gridCol>
                <a:gridCol w="2628899">
                  <a:extLst>
                    <a:ext uri="{9D8B030D-6E8A-4147-A177-3AD203B41FA5}">
                      <a16:colId xmlns:a16="http://schemas.microsoft.com/office/drawing/2014/main" val="4037311400"/>
                    </a:ext>
                  </a:extLst>
                </a:gridCol>
              </a:tblGrid>
              <a:tr h="370840">
                <a:tc>
                  <a:txBody>
                    <a:bodyPr/>
                    <a:lstStyle/>
                    <a:p>
                      <a:r>
                        <a:rPr lang="en-IN" dirty="0"/>
                        <a:t>Amazon Redshift</a:t>
                      </a:r>
                    </a:p>
                  </a:txBody>
                  <a:tcPr/>
                </a:tc>
                <a:tc>
                  <a:txBody>
                    <a:bodyPr/>
                    <a:lstStyle/>
                    <a:p>
                      <a:r>
                        <a:rPr lang="en-IN" dirty="0"/>
                        <a:t>Google Big Query</a:t>
                      </a:r>
                    </a:p>
                  </a:txBody>
                  <a:tcPr/>
                </a:tc>
                <a:tc>
                  <a:txBody>
                    <a:bodyPr/>
                    <a:lstStyle/>
                    <a:p>
                      <a:r>
                        <a:rPr lang="en-IN" dirty="0"/>
                        <a:t>Snowflake</a:t>
                      </a:r>
                    </a:p>
                  </a:txBody>
                  <a:tcPr/>
                </a:tc>
                <a:tc>
                  <a:txBody>
                    <a:bodyPr/>
                    <a:lstStyle/>
                    <a:p>
                      <a:r>
                        <a:rPr lang="en-IN" dirty="0"/>
                        <a:t>Azure SQL Warehouse</a:t>
                      </a:r>
                    </a:p>
                  </a:txBody>
                  <a:tcPr/>
                </a:tc>
                <a:extLst>
                  <a:ext uri="{0D108BD9-81ED-4DB2-BD59-A6C34878D82A}">
                    <a16:rowId xmlns:a16="http://schemas.microsoft.com/office/drawing/2014/main" val="1628302115"/>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804143021"/>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597088289"/>
                  </a:ext>
                </a:extLst>
              </a:tr>
              <a:tr h="370840">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536894909"/>
                  </a:ext>
                </a:extLst>
              </a:tr>
            </a:tbl>
          </a:graphicData>
        </a:graphic>
      </p:graphicFrame>
      <p:sp>
        <p:nvSpPr>
          <p:cNvPr id="7" name="Title 6">
            <a:extLst>
              <a:ext uri="{FF2B5EF4-FFF2-40B4-BE49-F238E27FC236}">
                <a16:creationId xmlns:a16="http://schemas.microsoft.com/office/drawing/2014/main" id="{D6DEC49D-A191-4011-AAB1-02B9758DAC33}"/>
              </a:ext>
            </a:extLst>
          </p:cNvPr>
          <p:cNvSpPr>
            <a:spLocks noGrp="1"/>
          </p:cNvSpPr>
          <p:nvPr>
            <p:ph type="title"/>
          </p:nvPr>
        </p:nvSpPr>
        <p:spPr/>
        <p:txBody>
          <a:bodyPr/>
          <a:lstStyle/>
          <a:p>
            <a:r>
              <a:rPr lang="en-IN" dirty="0"/>
              <a:t>Cloud </a:t>
            </a:r>
            <a:r>
              <a:rPr lang="en-IN" dirty="0" err="1"/>
              <a:t>Datawarehouses</a:t>
            </a:r>
            <a:endParaRPr lang="en-IN" dirty="0"/>
          </a:p>
        </p:txBody>
      </p:sp>
    </p:spTree>
    <p:extLst>
      <p:ext uri="{BB962C8B-B14F-4D97-AF65-F5344CB8AC3E}">
        <p14:creationId xmlns:p14="http://schemas.microsoft.com/office/powerpoint/2010/main" val="2833156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77CD-0D0C-4918-99EA-530E35AB0C0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spc="-300" dirty="0">
                <a:ln w="0"/>
                <a:solidFill>
                  <a:schemeClr val="tx1"/>
                </a:solidFill>
                <a:effectLst>
                  <a:outerShdw blurRad="469900" dist="342900" dir="5400000" sy="-20000" rotWithShape="0">
                    <a:prstClr val="black">
                      <a:alpha val="66000"/>
                    </a:prstClr>
                  </a:outerShdw>
                </a:effectLst>
                <a:latin typeface="+mj-lt"/>
                <a:ea typeface="+mj-ea"/>
                <a:cs typeface="+mj-cs"/>
              </a:rPr>
              <a:t>Database options in Azure</a:t>
            </a:r>
            <a:endParaRPr lang="en-US" kern="1200" spc="-300" dirty="0">
              <a:solidFill>
                <a:schemeClr val="tx1"/>
              </a:solidFill>
              <a:effectLst>
                <a:outerShdw blurRad="469900" dist="342900" dir="5400000" sy="-20000" rotWithShape="0">
                  <a:prstClr val="black">
                    <a:alpha val="66000"/>
                  </a:prstClr>
                </a:outerShdw>
              </a:effectLst>
              <a:latin typeface="+mj-lt"/>
              <a:ea typeface="+mj-ea"/>
              <a:cs typeface="+mj-cs"/>
            </a:endParaRPr>
          </a:p>
        </p:txBody>
      </p:sp>
      <p:pic>
        <p:nvPicPr>
          <p:cNvPr id="4" name="Picture 3">
            <a:extLst>
              <a:ext uri="{FF2B5EF4-FFF2-40B4-BE49-F238E27FC236}">
                <a16:creationId xmlns:a16="http://schemas.microsoft.com/office/drawing/2014/main" id="{9562FB18-1925-476C-9A91-DE1B45F5C419}"/>
              </a:ext>
            </a:extLst>
          </p:cNvPr>
          <p:cNvPicPr>
            <a:picLocks noChangeAspect="1"/>
          </p:cNvPicPr>
          <p:nvPr/>
        </p:nvPicPr>
        <p:blipFill>
          <a:blip r:embed="rId2"/>
          <a:stretch>
            <a:fillRect/>
          </a:stretch>
        </p:blipFill>
        <p:spPr>
          <a:xfrm>
            <a:off x="1510881" y="1825626"/>
            <a:ext cx="9160713" cy="4351338"/>
          </a:xfrm>
          <a:prstGeom prst="rect">
            <a:avLst/>
          </a:prstGeom>
        </p:spPr>
      </p:pic>
    </p:spTree>
    <p:extLst>
      <p:ext uri="{BB962C8B-B14F-4D97-AF65-F5344CB8AC3E}">
        <p14:creationId xmlns:p14="http://schemas.microsoft.com/office/powerpoint/2010/main" val="3080237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F68EAC-2D56-4332-85C8-E2B64831BCFD}"/>
              </a:ext>
            </a:extLst>
          </p:cNvPr>
          <p:cNvSpPr>
            <a:spLocks noGrp="1"/>
          </p:cNvSpPr>
          <p:nvPr>
            <p:ph type="title"/>
          </p:nvPr>
        </p:nvSpPr>
        <p:spPr>
          <a:xfrm>
            <a:off x="621792" y="1161288"/>
            <a:ext cx="3602736" cy="4526280"/>
          </a:xfrm>
        </p:spPr>
        <p:txBody>
          <a:bodyPr>
            <a:normAutofit/>
          </a:bodyPr>
          <a:lstStyle/>
          <a:p>
            <a:r>
              <a:rPr lang="en-IN" sz="4000"/>
              <a:t>Azure Synapse Analytics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4D4D453-0AC7-4A87-9803-A39B5731F7BC}"/>
              </a:ext>
            </a:extLst>
          </p:cNvPr>
          <p:cNvSpPr>
            <a:spLocks noGrp="1"/>
          </p:cNvSpPr>
          <p:nvPr>
            <p:ph idx="1"/>
          </p:nvPr>
        </p:nvSpPr>
        <p:spPr>
          <a:xfrm>
            <a:off x="5434149" y="932688"/>
            <a:ext cx="5916603" cy="4992624"/>
          </a:xfrm>
        </p:spPr>
        <p:txBody>
          <a:bodyPr anchor="ctr">
            <a:normAutofit/>
          </a:bodyPr>
          <a:lstStyle/>
          <a:p>
            <a:r>
              <a:rPr lang="en-US" sz="2000"/>
              <a:t>Simplifies your data lake and data warehousing solutions – Datalakehouse.</a:t>
            </a:r>
          </a:p>
          <a:p>
            <a:r>
              <a:rPr lang="en-US" sz="2000"/>
              <a:t>Reduces project development time for machine learning, BI, and AI.</a:t>
            </a:r>
            <a:endParaRPr lang="en-IN" sz="2000"/>
          </a:p>
        </p:txBody>
      </p:sp>
    </p:spTree>
    <p:extLst>
      <p:ext uri="{BB962C8B-B14F-4D97-AF65-F5344CB8AC3E}">
        <p14:creationId xmlns:p14="http://schemas.microsoft.com/office/powerpoint/2010/main" val="3505747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24A531-B1A1-46AA-BA0E-B6E14BE6F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77100"/>
          </a:xfrm>
          <a:prstGeom prst="rect">
            <a:avLst/>
          </a:prstGeom>
        </p:spPr>
      </p:pic>
    </p:spTree>
    <p:extLst>
      <p:ext uri="{BB962C8B-B14F-4D97-AF65-F5344CB8AC3E}">
        <p14:creationId xmlns:p14="http://schemas.microsoft.com/office/powerpoint/2010/main" val="1252440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114E-8FF0-41CF-9256-8AD6D1B59C7E}"/>
              </a:ext>
            </a:extLst>
          </p:cNvPr>
          <p:cNvSpPr>
            <a:spLocks noGrp="1"/>
          </p:cNvSpPr>
          <p:nvPr>
            <p:ph type="title"/>
          </p:nvPr>
        </p:nvSpPr>
        <p:spPr>
          <a:xfrm>
            <a:off x="1366160" y="1660121"/>
            <a:ext cx="9623404" cy="3305493"/>
          </a:xfrm>
        </p:spPr>
        <p:txBody>
          <a:bodyPr vert="horz" lIns="91440" tIns="45720" rIns="91440" bIns="45720" rtlCol="0" anchor="b">
            <a:normAutofit/>
          </a:bodyPr>
          <a:lstStyle/>
          <a:p>
            <a:r>
              <a:rPr lang="en-US" sz="8800" b="1" kern="1200" dirty="0">
                <a:solidFill>
                  <a:schemeClr val="tx1"/>
                </a:solidFill>
                <a:latin typeface="+mj-lt"/>
                <a:ea typeface="+mj-ea"/>
                <a:cs typeface="+mj-cs"/>
                <a:hlinkClick r:id="rId2"/>
              </a:rPr>
              <a:t>SQL Server Big Data Clusters</a:t>
            </a:r>
            <a:endParaRPr lang="en-US" sz="8800" kern="1200" dirty="0">
              <a:solidFill>
                <a:schemeClr val="tx1"/>
              </a:solidFill>
              <a:latin typeface="+mj-lt"/>
              <a:ea typeface="+mj-ea"/>
              <a:cs typeface="+mj-cs"/>
            </a:endParaRPr>
          </a:p>
        </p:txBody>
      </p:sp>
    </p:spTree>
    <p:extLst>
      <p:ext uri="{BB962C8B-B14F-4D97-AF65-F5344CB8AC3E}">
        <p14:creationId xmlns:p14="http://schemas.microsoft.com/office/powerpoint/2010/main" val="1376610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838200" y="365125"/>
            <a:ext cx="10515600" cy="1325563"/>
          </a:xfrm>
        </p:spPr>
        <p:txBody>
          <a:bodyPr>
            <a:normAutofit/>
          </a:bodyPr>
          <a:lstStyle/>
          <a:p>
            <a:pPr algn="ctr"/>
            <a:r>
              <a:rPr lang="en-IN"/>
              <a:t>ML.Net</a:t>
            </a:r>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104260706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105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415843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6800" kern="1200">
                <a:solidFill>
                  <a:schemeClr val="tx1"/>
                </a:solidFill>
                <a:latin typeface="+mj-lt"/>
                <a:ea typeface="+mj-ea"/>
                <a:cs typeface="+mj-cs"/>
              </a:rPr>
              <a:t>Thank you!</a:t>
            </a:r>
            <a:br>
              <a:rPr lang="en-US" sz="6800" kern="1200">
                <a:solidFill>
                  <a:schemeClr val="tx1"/>
                </a:solidFill>
                <a:latin typeface="+mj-lt"/>
                <a:ea typeface="+mj-ea"/>
                <a:cs typeface="+mj-cs"/>
              </a:rPr>
            </a:br>
            <a:br>
              <a:rPr lang="en-US" sz="6800" kern="1200">
                <a:solidFill>
                  <a:schemeClr val="tx1"/>
                </a:solidFill>
                <a:latin typeface="+mj-lt"/>
                <a:ea typeface="+mj-ea"/>
                <a:cs typeface="+mj-cs"/>
              </a:rPr>
            </a:br>
            <a:r>
              <a:rPr lang="en-US" sz="6800" kern="1200">
                <a:solidFill>
                  <a:schemeClr val="tx1"/>
                </a:solidFill>
                <a:latin typeface="+mj-lt"/>
                <a:ea typeface="+mj-ea"/>
                <a:cs typeface="+mj-cs"/>
              </a:rPr>
              <a:t>Q &amp; A</a:t>
            </a:r>
          </a:p>
        </p:txBody>
      </p:sp>
      <p:sp>
        <p:nvSpPr>
          <p:cNvPr id="18" name="Rectangle 17">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83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365066"/>
            <a:ext cx="10905066" cy="3877034"/>
          </a:xfrm>
          <a:prstGeom prst="rect">
            <a:avLst/>
          </a:prstGeom>
        </p:spPr>
      </p:pic>
    </p:spTree>
    <p:extLst>
      <p:ext uri="{BB962C8B-B14F-4D97-AF65-F5344CB8AC3E}">
        <p14:creationId xmlns:p14="http://schemas.microsoft.com/office/powerpoint/2010/main" val="3379615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838200" y="365125"/>
            <a:ext cx="10515600" cy="1325563"/>
          </a:xfrm>
        </p:spPr>
        <p:txBody>
          <a:bodyPr>
            <a:normAutofit/>
          </a:bodyPr>
          <a:lstStyle/>
          <a:p>
            <a:pPr algn="ctr"/>
            <a:r>
              <a:rPr lang="en-IN" dirty="0"/>
              <a:t>Data Engineers</a:t>
            </a:r>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1320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7E8D49-8ADF-42E2-BAEC-EB20D2B6A95D}"/>
              </a:ext>
            </a:extLst>
          </p:cNvPr>
          <p:cNvPicPr>
            <a:picLocks noChangeAspect="1"/>
          </p:cNvPicPr>
          <p:nvPr/>
        </p:nvPicPr>
        <p:blipFill rotWithShape="1">
          <a:blip r:embed="rId3"/>
          <a:srcRect r="8444" b="-1"/>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a:latin typeface="+mj-lt"/>
                <a:ea typeface="+mj-ea"/>
                <a:cs typeface="+mj-cs"/>
              </a:rPr>
              <a:t>Domains, Industries</a:t>
            </a:r>
          </a:p>
        </p:txBody>
      </p:sp>
      <p:graphicFrame>
        <p:nvGraphicFramePr>
          <p:cNvPr id="12" name="Content Placeholder 2">
            <a:extLst>
              <a:ext uri="{FF2B5EF4-FFF2-40B4-BE49-F238E27FC236}">
                <a16:creationId xmlns:a16="http://schemas.microsoft.com/office/drawing/2014/main" id="{0342EBDB-5805-4CB4-AF82-FC1BBF376C26}"/>
              </a:ext>
            </a:extLst>
          </p:cNvPr>
          <p:cNvGraphicFramePr>
            <a:graphicFrameLocks noGrp="1"/>
          </p:cNvGraphicFramePr>
          <p:nvPr>
            <p:ph idx="1"/>
            <p:extLst>
              <p:ext uri="{D42A27DB-BD31-4B8C-83A1-F6EECF244321}">
                <p14:modId xmlns:p14="http://schemas.microsoft.com/office/powerpoint/2010/main" val="6182506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755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98B55D-3395-42BC-9F2F-CFD6D810E031}"/>
              </a:ext>
            </a:extLst>
          </p:cNvPr>
          <p:cNvSpPr txBox="1"/>
          <p:nvPr/>
        </p:nvSpPr>
        <p:spPr>
          <a:xfrm>
            <a:off x="838199" y="1093788"/>
            <a:ext cx="10506455" cy="29672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000" kern="1200">
                <a:solidFill>
                  <a:schemeClr val="tx1"/>
                </a:solidFill>
                <a:latin typeface="+mj-lt"/>
                <a:ea typeface="+mj-ea"/>
                <a:cs typeface="+mj-cs"/>
              </a:rPr>
              <a:t>What is Big Data and Why Big Data</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604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7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creenshot of a cell phone&#10;&#10;Description automatically generated">
            <a:extLst>
              <a:ext uri="{FF2B5EF4-FFF2-40B4-BE49-F238E27FC236}">
                <a16:creationId xmlns:a16="http://schemas.microsoft.com/office/drawing/2014/main" id="{E6AA9F77-4FEE-45DD-B101-CB3617D5D9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91814" y="643467"/>
            <a:ext cx="920837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198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2088</Words>
  <Application>Microsoft Office PowerPoint</Application>
  <PresentationFormat>Widescreen</PresentationFormat>
  <Paragraphs>316</Paragraphs>
  <Slides>48</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PowerPoint Presentation</vt:lpstr>
      <vt:lpstr>Which data service to use &amp; Why?</vt:lpstr>
      <vt:lpstr>PowerPoint Presentation</vt:lpstr>
      <vt:lpstr>Agenda   </vt:lpstr>
      <vt:lpstr>PowerPoint Presentation</vt:lpstr>
      <vt:lpstr>Data Engineers</vt:lpstr>
      <vt:lpstr>Domains, Industries</vt:lpstr>
      <vt:lpstr>PowerPoint Presentation</vt:lpstr>
      <vt:lpstr>PowerPoint Presentation</vt:lpstr>
      <vt:lpstr>What is Big Data?</vt:lpstr>
      <vt:lpstr>Big Data vs Data Science</vt:lpstr>
      <vt:lpstr>Why BigData? SQL Comparison</vt:lpstr>
      <vt:lpstr>Why Big Data?</vt:lpstr>
      <vt:lpstr>Data engineer’s routine work (Loop again)</vt:lpstr>
      <vt:lpstr>Use case</vt:lpstr>
      <vt:lpstr>1. Defining Objective</vt:lpstr>
      <vt:lpstr>2. Data source(s)</vt:lpstr>
      <vt:lpstr>3. Data Integration</vt:lpstr>
      <vt:lpstr>4. Storage &amp; Access</vt:lpstr>
      <vt:lpstr>5. Process</vt:lpstr>
      <vt:lpstr>6. Visualize</vt:lpstr>
      <vt:lpstr>Big Data hype - Then…</vt:lpstr>
      <vt:lpstr>PowerPoint Presentation</vt:lpstr>
      <vt:lpstr>Big Data hype - Now…</vt:lpstr>
      <vt:lpstr>New versions release date</vt:lpstr>
      <vt:lpstr>Big Data in Cloud</vt:lpstr>
      <vt:lpstr>Control &amp; Responsibility over Business Value</vt:lpstr>
      <vt:lpstr>Cloud </vt:lpstr>
      <vt:lpstr>Services from the initial stages (2012) till now</vt:lpstr>
      <vt:lpstr>Streaming platform necessity</vt:lpstr>
      <vt:lpstr>PowerPoint Presentation</vt:lpstr>
      <vt:lpstr>Use case</vt:lpstr>
      <vt:lpstr>PowerPoint Presentation</vt:lpstr>
      <vt:lpstr>Apache Kafka</vt:lpstr>
      <vt:lpstr>Stream analytics necessity</vt:lpstr>
      <vt:lpstr>PowerPoint Presentation</vt:lpstr>
      <vt:lpstr>Apache Spark</vt:lpstr>
      <vt:lpstr>PowerPoint Presentation</vt:lpstr>
      <vt:lpstr>Database vs Data wareshouse</vt:lpstr>
      <vt:lpstr>Cloud Datawarehouses</vt:lpstr>
      <vt:lpstr>Database options in Azure</vt:lpstr>
      <vt:lpstr>Azure Synapse Analytics</vt:lpstr>
      <vt:lpstr>PowerPoint Presentation</vt:lpstr>
      <vt:lpstr>SQL Server Big Data Clusters</vt:lpstr>
      <vt:lpstr>ML.Net</vt:lpstr>
      <vt:lpstr>PowerPoint Presentation</vt:lpstr>
      <vt:lpstr>PowerPoint Presentation</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Kumar P</dc:creator>
  <cp:lastModifiedBy>Dinesh Kumar P</cp:lastModifiedBy>
  <cp:revision>3</cp:revision>
  <dcterms:created xsi:type="dcterms:W3CDTF">2020-03-03T23:48:02Z</dcterms:created>
  <dcterms:modified xsi:type="dcterms:W3CDTF">2020-03-03T23:49:39Z</dcterms:modified>
</cp:coreProperties>
</file>